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71" r:id="rId5"/>
    <p:sldId id="261" r:id="rId6"/>
    <p:sldId id="262" r:id="rId7"/>
    <p:sldId id="265" r:id="rId8"/>
    <p:sldId id="274" r:id="rId9"/>
    <p:sldId id="272" r:id="rId10"/>
    <p:sldId id="275" r:id="rId11"/>
    <p:sldId id="273" r:id="rId12"/>
    <p:sldId id="277" r:id="rId13"/>
    <p:sldId id="278" r:id="rId14"/>
    <p:sldId id="279" r:id="rId15"/>
    <p:sldId id="280" r:id="rId16"/>
    <p:sldId id="281" r:id="rId17"/>
    <p:sldId id="283" r:id="rId18"/>
    <p:sldId id="282" r:id="rId19"/>
    <p:sldId id="268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0268F-9C85-4396-9DA6-771AE23D3CE4}" v="280" dt="2023-05-24T10:51:37.522"/>
    <p1510:client id="{98A8FC60-DD9C-9408-51C6-4AEDEE266BA3}" v="2649" dt="2023-05-24T17:29:23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de Vries" userId="S::vrtc@o2g2.nl::f6f0a456-5d47-4ec5-be51-516e206216f5" providerId="AD" clId="Web-{648E4263-16E2-1D9E-6C1B-FB98CD5CDFE5}"/>
    <pc:docChg chg="modSld">
      <pc:chgData name="Tim de Vries" userId="S::vrtc@o2g2.nl::f6f0a456-5d47-4ec5-be51-516e206216f5" providerId="AD" clId="Web-{648E4263-16E2-1D9E-6C1B-FB98CD5CDFE5}" dt="2023-05-22T19:59:01.888" v="19" actId="20577"/>
      <pc:docMkLst>
        <pc:docMk/>
      </pc:docMkLst>
      <pc:sldChg chg="modSp">
        <pc:chgData name="Tim de Vries" userId="S::vrtc@o2g2.nl::f6f0a456-5d47-4ec5-be51-516e206216f5" providerId="AD" clId="Web-{648E4263-16E2-1D9E-6C1B-FB98CD5CDFE5}" dt="2023-05-22T19:57:58.200" v="12" actId="20577"/>
        <pc:sldMkLst>
          <pc:docMk/>
          <pc:sldMk cId="373573736" sldId="262"/>
        </pc:sldMkLst>
        <pc:spChg chg="mod">
          <ac:chgData name="Tim de Vries" userId="S::vrtc@o2g2.nl::f6f0a456-5d47-4ec5-be51-516e206216f5" providerId="AD" clId="Web-{648E4263-16E2-1D9E-6C1B-FB98CD5CDFE5}" dt="2023-05-22T19:57:58.200" v="12" actId="20577"/>
          <ac:spMkLst>
            <pc:docMk/>
            <pc:sldMk cId="373573736" sldId="262"/>
            <ac:spMk id="4" creationId="{BEFE9C05-3863-8669-65E9-D0CD18B9C639}"/>
          </ac:spMkLst>
        </pc:spChg>
      </pc:sldChg>
      <pc:sldChg chg="modSp">
        <pc:chgData name="Tim de Vries" userId="S::vrtc@o2g2.nl::f6f0a456-5d47-4ec5-be51-516e206216f5" providerId="AD" clId="Web-{648E4263-16E2-1D9E-6C1B-FB98CD5CDFE5}" dt="2023-05-22T19:59:01.888" v="19" actId="20577"/>
        <pc:sldMkLst>
          <pc:docMk/>
          <pc:sldMk cId="1297770642" sldId="273"/>
        </pc:sldMkLst>
        <pc:spChg chg="mod">
          <ac:chgData name="Tim de Vries" userId="S::vrtc@o2g2.nl::f6f0a456-5d47-4ec5-be51-516e206216f5" providerId="AD" clId="Web-{648E4263-16E2-1D9E-6C1B-FB98CD5CDFE5}" dt="2023-05-22T19:58:47.060" v="14" actId="20577"/>
          <ac:spMkLst>
            <pc:docMk/>
            <pc:sldMk cId="1297770642" sldId="273"/>
            <ac:spMk id="2" creationId="{7EE1C14E-27C4-8B3A-E78E-5A9E1DDD6542}"/>
          </ac:spMkLst>
        </pc:spChg>
        <pc:spChg chg="mod">
          <ac:chgData name="Tim de Vries" userId="S::vrtc@o2g2.nl::f6f0a456-5d47-4ec5-be51-516e206216f5" providerId="AD" clId="Web-{648E4263-16E2-1D9E-6C1B-FB98CD5CDFE5}" dt="2023-05-22T19:59:01.888" v="19" actId="20577"/>
          <ac:spMkLst>
            <pc:docMk/>
            <pc:sldMk cId="1297770642" sldId="273"/>
            <ac:spMk id="3" creationId="{6AD908CA-97D3-4D88-F7FE-AD53C39B2774}"/>
          </ac:spMkLst>
        </pc:spChg>
      </pc:sldChg>
    </pc:docChg>
  </pc:docChgLst>
  <pc:docChgLst>
    <pc:chgData name="Tim de Vries" userId="S::vrtc@o2g2.nl::f6f0a456-5d47-4ec5-be51-516e206216f5" providerId="AD" clId="Web-{06BE6FF5-C47C-44A3-05D1-8C7F745473CE}"/>
    <pc:docChg chg="modSld">
      <pc:chgData name="Tim de Vries" userId="S::vrtc@o2g2.nl::f6f0a456-5d47-4ec5-be51-516e206216f5" providerId="AD" clId="Web-{06BE6FF5-C47C-44A3-05D1-8C7F745473CE}" dt="2023-05-22T09:26:04.056" v="5" actId="20577"/>
      <pc:docMkLst>
        <pc:docMk/>
      </pc:docMkLst>
      <pc:sldChg chg="modSp">
        <pc:chgData name="Tim de Vries" userId="S::vrtc@o2g2.nl::f6f0a456-5d47-4ec5-be51-516e206216f5" providerId="AD" clId="Web-{06BE6FF5-C47C-44A3-05D1-8C7F745473CE}" dt="2023-05-22T09:26:04.056" v="5" actId="20577"/>
        <pc:sldMkLst>
          <pc:docMk/>
          <pc:sldMk cId="1297770642" sldId="273"/>
        </pc:sldMkLst>
        <pc:spChg chg="mod">
          <ac:chgData name="Tim de Vries" userId="S::vrtc@o2g2.nl::f6f0a456-5d47-4ec5-be51-516e206216f5" providerId="AD" clId="Web-{06BE6FF5-C47C-44A3-05D1-8C7F745473CE}" dt="2023-05-22T09:26:04.056" v="5" actId="20577"/>
          <ac:spMkLst>
            <pc:docMk/>
            <pc:sldMk cId="1297770642" sldId="273"/>
            <ac:spMk id="3" creationId="{6AD908CA-97D3-4D88-F7FE-AD53C39B2774}"/>
          </ac:spMkLst>
        </pc:spChg>
      </pc:sldChg>
    </pc:docChg>
  </pc:docChgLst>
  <pc:docChgLst>
    <pc:chgData name="Anna Ivanchenko" userId="S::baxx@o2g2.nl::fecb30b0-645a-4bbf-8e3a-46ef8dd7c108" providerId="AD" clId="Web-{98A8FC60-DD9C-9408-51C6-4AEDEE266BA3}"/>
    <pc:docChg chg="modSld">
      <pc:chgData name="Anna Ivanchenko" userId="S::baxx@o2g2.nl::fecb30b0-645a-4bbf-8e3a-46ef8dd7c108" providerId="AD" clId="Web-{98A8FC60-DD9C-9408-51C6-4AEDEE266BA3}" dt="2023-05-24T17:29:23.045" v="2656" actId="20577"/>
      <pc:docMkLst>
        <pc:docMk/>
      </pc:docMkLst>
      <pc:sldChg chg="modSp">
        <pc:chgData name="Anna Ivanchenko" userId="S::baxx@o2g2.nl::fecb30b0-645a-4bbf-8e3a-46ef8dd7c108" providerId="AD" clId="Web-{98A8FC60-DD9C-9408-51C6-4AEDEE266BA3}" dt="2023-05-24T16:55:53.021" v="2603" actId="20577"/>
        <pc:sldMkLst>
          <pc:docMk/>
          <pc:sldMk cId="810714004" sldId="258"/>
        </pc:sldMkLst>
        <pc:spChg chg="mod">
          <ac:chgData name="Anna Ivanchenko" userId="S::baxx@o2g2.nl::fecb30b0-645a-4bbf-8e3a-46ef8dd7c108" providerId="AD" clId="Web-{98A8FC60-DD9C-9408-51C6-4AEDEE266BA3}" dt="2023-05-24T16:55:53.021" v="2603" actId="20577"/>
          <ac:spMkLst>
            <pc:docMk/>
            <pc:sldMk cId="810714004" sldId="258"/>
            <ac:spMk id="14" creationId="{F27050C9-1F86-3E50-FD4D-7640EEE4E6AF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6:59:56.825" v="2614" actId="20577"/>
        <pc:sldMkLst>
          <pc:docMk/>
          <pc:sldMk cId="373573736" sldId="262"/>
        </pc:sldMkLst>
        <pc:spChg chg="mod">
          <ac:chgData name="Anna Ivanchenko" userId="S::baxx@o2g2.nl::fecb30b0-645a-4bbf-8e3a-46ef8dd7c108" providerId="AD" clId="Web-{98A8FC60-DD9C-9408-51C6-4AEDEE266BA3}" dt="2023-05-24T10:58:29.767" v="24" actId="20577"/>
          <ac:spMkLst>
            <pc:docMk/>
            <pc:sldMk cId="373573736" sldId="262"/>
            <ac:spMk id="4" creationId="{BEFE9C05-3863-8669-65E9-D0CD18B9C639}"/>
          </ac:spMkLst>
        </pc:spChg>
        <pc:spChg chg="mod">
          <ac:chgData name="Anna Ivanchenko" userId="S::baxx@o2g2.nl::fecb30b0-645a-4bbf-8e3a-46ef8dd7c108" providerId="AD" clId="Web-{98A8FC60-DD9C-9408-51C6-4AEDEE266BA3}" dt="2023-05-24T16:59:56.825" v="2614" actId="20577"/>
          <ac:spMkLst>
            <pc:docMk/>
            <pc:sldMk cId="373573736" sldId="262"/>
            <ac:spMk id="6" creationId="{DD16CC4E-4150-A5D3-B9C7-E86C772FC4B5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2:21:25.572" v="274" actId="20577"/>
        <pc:sldMkLst>
          <pc:docMk/>
          <pc:sldMk cId="2562991522" sldId="265"/>
        </pc:sldMkLst>
        <pc:spChg chg="mod">
          <ac:chgData name="Anna Ivanchenko" userId="S::baxx@o2g2.nl::fecb30b0-645a-4bbf-8e3a-46ef8dd7c108" providerId="AD" clId="Web-{98A8FC60-DD9C-9408-51C6-4AEDEE266BA3}" dt="2023-05-24T12:21:25.572" v="274" actId="20577"/>
          <ac:spMkLst>
            <pc:docMk/>
            <pc:sldMk cId="2562991522" sldId="265"/>
            <ac:spMk id="3" creationId="{287A110E-9EAD-C310-526B-FBEF3A03ADE7}"/>
          </ac:spMkLst>
        </pc:spChg>
        <pc:spChg chg="mod">
          <ac:chgData name="Anna Ivanchenko" userId="S::baxx@o2g2.nl::fecb30b0-645a-4bbf-8e3a-46ef8dd7c108" providerId="AD" clId="Web-{98A8FC60-DD9C-9408-51C6-4AEDEE266BA3}" dt="2023-05-24T12:21:11.603" v="272" actId="20577"/>
          <ac:spMkLst>
            <pc:docMk/>
            <pc:sldMk cId="2562991522" sldId="265"/>
            <ac:spMk id="4" creationId="{1C73B08D-228E-EE8B-E7FD-0C024542A4B2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3:38:46.478" v="2569" actId="1076"/>
        <pc:sldMkLst>
          <pc:docMk/>
          <pc:sldMk cId="2947601056" sldId="268"/>
        </pc:sldMkLst>
        <pc:spChg chg="mod">
          <ac:chgData name="Anna Ivanchenko" userId="S::baxx@o2g2.nl::fecb30b0-645a-4bbf-8e3a-46ef8dd7c108" providerId="AD" clId="Web-{98A8FC60-DD9C-9408-51C6-4AEDEE266BA3}" dt="2023-05-24T13:38:46.478" v="2569" actId="1076"/>
          <ac:spMkLst>
            <pc:docMk/>
            <pc:sldMk cId="2947601056" sldId="268"/>
            <ac:spMk id="4" creationId="{4C525CCB-3CCD-F8A9-AB87-D8ED09931C62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0:55:24.949" v="18" actId="20577"/>
        <pc:sldMkLst>
          <pc:docMk/>
          <pc:sldMk cId="2385541594" sldId="271"/>
        </pc:sldMkLst>
        <pc:spChg chg="mod">
          <ac:chgData name="Anna Ivanchenko" userId="S::baxx@o2g2.nl::fecb30b0-645a-4bbf-8e3a-46ef8dd7c108" providerId="AD" clId="Web-{98A8FC60-DD9C-9408-51C6-4AEDEE266BA3}" dt="2023-05-24T10:55:24.949" v="18" actId="20577"/>
          <ac:spMkLst>
            <pc:docMk/>
            <pc:sldMk cId="2385541594" sldId="271"/>
            <ac:spMk id="4" creationId="{2395C193-32F0-7AB4-66A9-EE9B849003A6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2:44:59.202" v="509" actId="1076"/>
        <pc:sldMkLst>
          <pc:docMk/>
          <pc:sldMk cId="3828764333" sldId="272"/>
        </pc:sldMkLst>
        <pc:spChg chg="mod">
          <ac:chgData name="Anna Ivanchenko" userId="S::baxx@o2g2.nl::fecb30b0-645a-4bbf-8e3a-46ef8dd7c108" providerId="AD" clId="Web-{98A8FC60-DD9C-9408-51C6-4AEDEE266BA3}" dt="2023-05-24T12:44:59.202" v="509" actId="1076"/>
          <ac:spMkLst>
            <pc:docMk/>
            <pc:sldMk cId="3828764333" sldId="272"/>
            <ac:spMk id="10" creationId="{8B9B6163-56C0-F361-6F3B-B211E867093C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2:52:42.501" v="656" actId="20577"/>
        <pc:sldMkLst>
          <pc:docMk/>
          <pc:sldMk cId="1297770642" sldId="273"/>
        </pc:sldMkLst>
        <pc:spChg chg="mod">
          <ac:chgData name="Anna Ivanchenko" userId="S::baxx@o2g2.nl::fecb30b0-645a-4bbf-8e3a-46ef8dd7c108" providerId="AD" clId="Web-{98A8FC60-DD9C-9408-51C6-4AEDEE266BA3}" dt="2023-05-24T12:52:42.501" v="656" actId="20577"/>
          <ac:spMkLst>
            <pc:docMk/>
            <pc:sldMk cId="1297770642" sldId="273"/>
            <ac:spMk id="5" creationId="{8DFB06A4-C200-9FF8-7F09-1C28B0892BBB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7:01:26.577" v="2622" actId="20577"/>
        <pc:sldMkLst>
          <pc:docMk/>
          <pc:sldMk cId="2841047717" sldId="274"/>
        </pc:sldMkLst>
        <pc:spChg chg="mod">
          <ac:chgData name="Anna Ivanchenko" userId="S::baxx@o2g2.nl::fecb30b0-645a-4bbf-8e3a-46ef8dd7c108" providerId="AD" clId="Web-{98A8FC60-DD9C-9408-51C6-4AEDEE266BA3}" dt="2023-05-24T12:26:42.428" v="424" actId="20577"/>
          <ac:spMkLst>
            <pc:docMk/>
            <pc:sldMk cId="2841047717" sldId="274"/>
            <ac:spMk id="3" creationId="{B34EA3CD-2174-8FAD-D4AE-7A200355D21F}"/>
          </ac:spMkLst>
        </pc:spChg>
        <pc:spChg chg="mod">
          <ac:chgData name="Anna Ivanchenko" userId="S::baxx@o2g2.nl::fecb30b0-645a-4bbf-8e3a-46ef8dd7c108" providerId="AD" clId="Web-{98A8FC60-DD9C-9408-51C6-4AEDEE266BA3}" dt="2023-05-24T17:01:26.577" v="2622" actId="20577"/>
          <ac:spMkLst>
            <pc:docMk/>
            <pc:sldMk cId="2841047717" sldId="274"/>
            <ac:spMk id="4" creationId="{ADEF04EB-2B5F-6519-0510-3F1F48E7705A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7:05:57.492" v="2634" actId="20577"/>
        <pc:sldMkLst>
          <pc:docMk/>
          <pc:sldMk cId="19427387" sldId="277"/>
        </pc:sldMkLst>
        <pc:spChg chg="mod">
          <ac:chgData name="Anna Ivanchenko" userId="S::baxx@o2g2.nl::fecb30b0-645a-4bbf-8e3a-46ef8dd7c108" providerId="AD" clId="Web-{98A8FC60-DD9C-9408-51C6-4AEDEE266BA3}" dt="2023-05-24T17:05:57.492" v="2634" actId="20577"/>
          <ac:spMkLst>
            <pc:docMk/>
            <pc:sldMk cId="19427387" sldId="277"/>
            <ac:spMk id="8" creationId="{C86CDF04-1A6F-367A-E6C0-B70A82AFD2B9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3:06:15.781" v="1208" actId="20577"/>
        <pc:sldMkLst>
          <pc:docMk/>
          <pc:sldMk cId="3932399454" sldId="278"/>
        </pc:sldMkLst>
        <pc:spChg chg="mod">
          <ac:chgData name="Anna Ivanchenko" userId="S::baxx@o2g2.nl::fecb30b0-645a-4bbf-8e3a-46ef8dd7c108" providerId="AD" clId="Web-{98A8FC60-DD9C-9408-51C6-4AEDEE266BA3}" dt="2023-05-24T13:04:58.700" v="1061" actId="20577"/>
          <ac:spMkLst>
            <pc:docMk/>
            <pc:sldMk cId="3932399454" sldId="278"/>
            <ac:spMk id="3" creationId="{5122FF7D-9CB8-BB3C-5698-650430AEDE93}"/>
          </ac:spMkLst>
        </pc:spChg>
        <pc:spChg chg="mod">
          <ac:chgData name="Anna Ivanchenko" userId="S::baxx@o2g2.nl::fecb30b0-645a-4bbf-8e3a-46ef8dd7c108" providerId="AD" clId="Web-{98A8FC60-DD9C-9408-51C6-4AEDEE266BA3}" dt="2023-05-24T13:06:15.781" v="1208" actId="20577"/>
          <ac:spMkLst>
            <pc:docMk/>
            <pc:sldMk cId="3932399454" sldId="278"/>
            <ac:spMk id="4" creationId="{D9B77817-5FE3-D0C2-067F-EE24BA893CEB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3:10:00.820" v="1436" actId="20577"/>
        <pc:sldMkLst>
          <pc:docMk/>
          <pc:sldMk cId="3380442073" sldId="279"/>
        </pc:sldMkLst>
        <pc:spChg chg="mod">
          <ac:chgData name="Anna Ivanchenko" userId="S::baxx@o2g2.nl::fecb30b0-645a-4bbf-8e3a-46ef8dd7c108" providerId="AD" clId="Web-{98A8FC60-DD9C-9408-51C6-4AEDEE266BA3}" dt="2023-05-24T13:09:25.538" v="1370" actId="20577"/>
          <ac:spMkLst>
            <pc:docMk/>
            <pc:sldMk cId="3380442073" sldId="279"/>
            <ac:spMk id="3" creationId="{D1BC5954-9E58-57D3-DDC8-804965141BC9}"/>
          </ac:spMkLst>
        </pc:spChg>
        <pc:spChg chg="mod">
          <ac:chgData name="Anna Ivanchenko" userId="S::baxx@o2g2.nl::fecb30b0-645a-4bbf-8e3a-46ef8dd7c108" providerId="AD" clId="Web-{98A8FC60-DD9C-9408-51C6-4AEDEE266BA3}" dt="2023-05-24T13:10:00.820" v="1436" actId="20577"/>
          <ac:spMkLst>
            <pc:docMk/>
            <pc:sldMk cId="3380442073" sldId="279"/>
            <ac:spMk id="4" creationId="{62878783-88B4-8B97-A41A-BF68B62922AD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7:25:20.257" v="2636" actId="20577"/>
        <pc:sldMkLst>
          <pc:docMk/>
          <pc:sldMk cId="3680736517" sldId="280"/>
        </pc:sldMkLst>
        <pc:spChg chg="mod">
          <ac:chgData name="Anna Ivanchenko" userId="S::baxx@o2g2.nl::fecb30b0-645a-4bbf-8e3a-46ef8dd7c108" providerId="AD" clId="Web-{98A8FC60-DD9C-9408-51C6-4AEDEE266BA3}" dt="2023-05-24T17:25:20.257" v="2636" actId="20577"/>
          <ac:spMkLst>
            <pc:docMk/>
            <pc:sldMk cId="3680736517" sldId="280"/>
            <ac:spMk id="4" creationId="{0910259D-BA92-48F2-1BDB-28E4FACC607D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3:23:41.116" v="2233" actId="20577"/>
        <pc:sldMkLst>
          <pc:docMk/>
          <pc:sldMk cId="957826181" sldId="281"/>
        </pc:sldMkLst>
        <pc:spChg chg="mod">
          <ac:chgData name="Anna Ivanchenko" userId="S::baxx@o2g2.nl::fecb30b0-645a-4bbf-8e3a-46ef8dd7c108" providerId="AD" clId="Web-{98A8FC60-DD9C-9408-51C6-4AEDEE266BA3}" dt="2023-05-24T13:23:33.428" v="2202" actId="20577"/>
          <ac:spMkLst>
            <pc:docMk/>
            <pc:sldMk cId="957826181" sldId="281"/>
            <ac:spMk id="3" creationId="{A7AB7C39-3403-FA7D-A7AC-AF1FD0EF496C}"/>
          </ac:spMkLst>
        </pc:spChg>
        <pc:spChg chg="mod">
          <ac:chgData name="Anna Ivanchenko" userId="S::baxx@o2g2.nl::fecb30b0-645a-4bbf-8e3a-46ef8dd7c108" providerId="AD" clId="Web-{98A8FC60-DD9C-9408-51C6-4AEDEE266BA3}" dt="2023-05-24T13:23:41.116" v="2233" actId="20577"/>
          <ac:spMkLst>
            <pc:docMk/>
            <pc:sldMk cId="957826181" sldId="281"/>
            <ac:spMk id="4" creationId="{041AEB81-BDB7-FCB5-0B9A-AC874F9A0983}"/>
          </ac:spMkLst>
        </pc:spChg>
      </pc:sldChg>
      <pc:sldChg chg="modSp">
        <pc:chgData name="Anna Ivanchenko" userId="S::baxx@o2g2.nl::fecb30b0-645a-4bbf-8e3a-46ef8dd7c108" providerId="AD" clId="Web-{98A8FC60-DD9C-9408-51C6-4AEDEE266BA3}" dt="2023-05-24T17:29:23.045" v="2656" actId="20577"/>
        <pc:sldMkLst>
          <pc:docMk/>
          <pc:sldMk cId="1435260381" sldId="282"/>
        </pc:sldMkLst>
        <pc:spChg chg="mod">
          <ac:chgData name="Anna Ivanchenko" userId="S::baxx@o2g2.nl::fecb30b0-645a-4bbf-8e3a-46ef8dd7c108" providerId="AD" clId="Web-{98A8FC60-DD9C-9408-51C6-4AEDEE266BA3}" dt="2023-05-24T17:29:23.045" v="2656" actId="20577"/>
          <ac:spMkLst>
            <pc:docMk/>
            <pc:sldMk cId="1435260381" sldId="282"/>
            <ac:spMk id="4" creationId="{003E18C7-9C1A-9809-FB7C-729C0A722FF7}"/>
          </ac:spMkLst>
        </pc:spChg>
      </pc:sldChg>
    </pc:docChg>
  </pc:docChgLst>
  <pc:docChgLst>
    <pc:chgData name="Simone ten Wolde" userId="eec8e660-c73e-49dc-96ff-4b13d106e063" providerId="ADAL" clId="{B00454EE-C73C-41D3-A132-458C62A20BAF}"/>
    <pc:docChg chg="undo custSel addSld delSld">
      <pc:chgData name="Simone ten Wolde" userId="eec8e660-c73e-49dc-96ff-4b13d106e063" providerId="ADAL" clId="{B00454EE-C73C-41D3-A132-458C62A20BAF}" dt="2023-05-24T12:17:48.441" v="1" actId="680"/>
      <pc:docMkLst>
        <pc:docMk/>
      </pc:docMkLst>
      <pc:sldChg chg="new del">
        <pc:chgData name="Simone ten Wolde" userId="eec8e660-c73e-49dc-96ff-4b13d106e063" providerId="ADAL" clId="{B00454EE-C73C-41D3-A132-458C62A20BAF}" dt="2023-05-24T12:17:48.441" v="1" actId="680"/>
        <pc:sldMkLst>
          <pc:docMk/>
          <pc:sldMk cId="3676314647" sldId="284"/>
        </pc:sldMkLst>
      </pc:sldChg>
    </pc:docChg>
  </pc:docChgLst>
  <pc:docChgLst>
    <pc:chgData name="Tim de Vries" userId="f6f0a456-5d47-4ec5-be51-516e206216f5" providerId="ADAL" clId="{9190268F-9C85-4396-9DA6-771AE23D3CE4}"/>
    <pc:docChg chg="undo custSel addSld delSld modSld sldOrd">
      <pc:chgData name="Tim de Vries" userId="f6f0a456-5d47-4ec5-be51-516e206216f5" providerId="ADAL" clId="{9190268F-9C85-4396-9DA6-771AE23D3CE4}" dt="2023-05-24T10:51:37.524" v="854"/>
      <pc:docMkLst>
        <pc:docMk/>
      </pc:docMkLst>
      <pc:sldChg chg="modSp mod">
        <pc:chgData name="Tim de Vries" userId="f6f0a456-5d47-4ec5-be51-516e206216f5" providerId="ADAL" clId="{9190268F-9C85-4396-9DA6-771AE23D3CE4}" dt="2023-05-23T07:37:07.366" v="293" actId="207"/>
        <pc:sldMkLst>
          <pc:docMk/>
          <pc:sldMk cId="2562991522" sldId="265"/>
        </pc:sldMkLst>
        <pc:spChg chg="mod">
          <ac:chgData name="Tim de Vries" userId="f6f0a456-5d47-4ec5-be51-516e206216f5" providerId="ADAL" clId="{9190268F-9C85-4396-9DA6-771AE23D3CE4}" dt="2023-05-23T07:36:37.749" v="292" actId="255"/>
          <ac:spMkLst>
            <pc:docMk/>
            <pc:sldMk cId="2562991522" sldId="265"/>
            <ac:spMk id="3" creationId="{287A110E-9EAD-C310-526B-FBEF3A03ADE7}"/>
          </ac:spMkLst>
        </pc:spChg>
        <pc:spChg chg="mod">
          <ac:chgData name="Tim de Vries" userId="f6f0a456-5d47-4ec5-be51-516e206216f5" providerId="ADAL" clId="{9190268F-9C85-4396-9DA6-771AE23D3CE4}" dt="2023-05-23T07:37:07.366" v="293" actId="207"/>
          <ac:spMkLst>
            <pc:docMk/>
            <pc:sldMk cId="2562991522" sldId="265"/>
            <ac:spMk id="4" creationId="{1C73B08D-228E-EE8B-E7FD-0C024542A4B2}"/>
          </ac:spMkLst>
        </pc:spChg>
      </pc:sldChg>
      <pc:sldChg chg="addSp delSp modSp mod">
        <pc:chgData name="Tim de Vries" userId="f6f0a456-5d47-4ec5-be51-516e206216f5" providerId="ADAL" clId="{9190268F-9C85-4396-9DA6-771AE23D3CE4}" dt="2023-05-24T10:34:29.420" v="663"/>
        <pc:sldMkLst>
          <pc:docMk/>
          <pc:sldMk cId="3828764333" sldId="272"/>
        </pc:sldMkLst>
        <pc:spChg chg="mod">
          <ac:chgData name="Tim de Vries" userId="f6f0a456-5d47-4ec5-be51-516e206216f5" providerId="ADAL" clId="{9190268F-9C85-4396-9DA6-771AE23D3CE4}" dt="2023-05-22T09:11:57.757" v="0" actId="6549"/>
          <ac:spMkLst>
            <pc:docMk/>
            <pc:sldMk cId="3828764333" sldId="272"/>
            <ac:spMk id="3" creationId="{516A3493-4EDA-7E45-B7D5-34C2F8EFB7B2}"/>
          </ac:spMkLst>
        </pc:spChg>
        <pc:spChg chg="add del">
          <ac:chgData name="Tim de Vries" userId="f6f0a456-5d47-4ec5-be51-516e206216f5" providerId="ADAL" clId="{9190268F-9C85-4396-9DA6-771AE23D3CE4}" dt="2023-05-24T10:34:07.036" v="658" actId="22"/>
          <ac:spMkLst>
            <pc:docMk/>
            <pc:sldMk cId="3828764333" sldId="272"/>
            <ac:spMk id="6" creationId="{6B0A713A-11E7-D262-B36C-A888BA1B9D9C}"/>
          </ac:spMkLst>
        </pc:spChg>
        <pc:spChg chg="add mod">
          <ac:chgData name="Tim de Vries" userId="f6f0a456-5d47-4ec5-be51-516e206216f5" providerId="ADAL" clId="{9190268F-9C85-4396-9DA6-771AE23D3CE4}" dt="2023-05-24T10:34:29.420" v="663"/>
          <ac:spMkLst>
            <pc:docMk/>
            <pc:sldMk cId="3828764333" sldId="272"/>
            <ac:spMk id="10" creationId="{8B9B6163-56C0-F361-6F3B-B211E867093C}"/>
          </ac:spMkLst>
        </pc:spChg>
        <pc:graphicFrameChg chg="mod">
          <ac:chgData name="Tim de Vries" userId="f6f0a456-5d47-4ec5-be51-516e206216f5" providerId="ADAL" clId="{9190268F-9C85-4396-9DA6-771AE23D3CE4}" dt="2023-05-24T10:34:22.723" v="662" actId="1076"/>
          <ac:graphicFrameMkLst>
            <pc:docMk/>
            <pc:sldMk cId="3828764333" sldId="272"/>
            <ac:graphicFrameMk id="8" creationId="{D1459315-38F1-4DAB-1312-62331C792984}"/>
          </ac:graphicFrameMkLst>
        </pc:graphicFrameChg>
      </pc:sldChg>
      <pc:sldChg chg="modSp mod">
        <pc:chgData name="Tim de Vries" userId="f6f0a456-5d47-4ec5-be51-516e206216f5" providerId="ADAL" clId="{9190268F-9C85-4396-9DA6-771AE23D3CE4}" dt="2023-05-24T10:39:58.443" v="776" actId="20577"/>
        <pc:sldMkLst>
          <pc:docMk/>
          <pc:sldMk cId="1297770642" sldId="273"/>
        </pc:sldMkLst>
        <pc:spChg chg="mod">
          <ac:chgData name="Tim de Vries" userId="f6f0a456-5d47-4ec5-be51-516e206216f5" providerId="ADAL" clId="{9190268F-9C85-4396-9DA6-771AE23D3CE4}" dt="2023-05-24T10:39:58.443" v="776" actId="20577"/>
          <ac:spMkLst>
            <pc:docMk/>
            <pc:sldMk cId="1297770642" sldId="273"/>
            <ac:spMk id="3" creationId="{6AD908CA-97D3-4D88-F7FE-AD53C39B2774}"/>
          </ac:spMkLst>
        </pc:spChg>
        <pc:spChg chg="mod">
          <ac:chgData name="Tim de Vries" userId="f6f0a456-5d47-4ec5-be51-516e206216f5" providerId="ADAL" clId="{9190268F-9C85-4396-9DA6-771AE23D3CE4}" dt="2023-05-24T10:34:40.457" v="664"/>
          <ac:spMkLst>
            <pc:docMk/>
            <pc:sldMk cId="1297770642" sldId="273"/>
            <ac:spMk id="5" creationId="{8DFB06A4-C200-9FF8-7F09-1C28B0892BBB}"/>
          </ac:spMkLst>
        </pc:spChg>
      </pc:sldChg>
      <pc:sldChg chg="modSp mod">
        <pc:chgData name="Tim de Vries" userId="f6f0a456-5d47-4ec5-be51-516e206216f5" providerId="ADAL" clId="{9190268F-9C85-4396-9DA6-771AE23D3CE4}" dt="2023-05-24T10:33:55.342" v="656" actId="207"/>
        <pc:sldMkLst>
          <pc:docMk/>
          <pc:sldMk cId="2841047717" sldId="274"/>
        </pc:sldMkLst>
        <pc:spChg chg="mod">
          <ac:chgData name="Tim de Vries" userId="f6f0a456-5d47-4ec5-be51-516e206216f5" providerId="ADAL" clId="{9190268F-9C85-4396-9DA6-771AE23D3CE4}" dt="2023-05-23T07:16:30.961" v="140"/>
          <ac:spMkLst>
            <pc:docMk/>
            <pc:sldMk cId="2841047717" sldId="274"/>
            <ac:spMk id="3" creationId="{B34EA3CD-2174-8FAD-D4AE-7A200355D21F}"/>
          </ac:spMkLst>
        </pc:spChg>
        <pc:spChg chg="mod">
          <ac:chgData name="Tim de Vries" userId="f6f0a456-5d47-4ec5-be51-516e206216f5" providerId="ADAL" clId="{9190268F-9C85-4396-9DA6-771AE23D3CE4}" dt="2023-05-24T10:33:55.342" v="656" actId="207"/>
          <ac:spMkLst>
            <pc:docMk/>
            <pc:sldMk cId="2841047717" sldId="274"/>
            <ac:spMk id="4" creationId="{ADEF04EB-2B5F-6519-0510-3F1F48E7705A}"/>
          </ac:spMkLst>
        </pc:spChg>
      </pc:sldChg>
      <pc:sldChg chg="modSp mod">
        <pc:chgData name="Tim de Vries" userId="f6f0a456-5d47-4ec5-be51-516e206216f5" providerId="ADAL" clId="{9190268F-9C85-4396-9DA6-771AE23D3CE4}" dt="2023-05-23T07:32:17.964" v="219" actId="1076"/>
        <pc:sldMkLst>
          <pc:docMk/>
          <pc:sldMk cId="2743989189" sldId="275"/>
        </pc:sldMkLst>
        <pc:graphicFrameChg chg="mod">
          <ac:chgData name="Tim de Vries" userId="f6f0a456-5d47-4ec5-be51-516e206216f5" providerId="ADAL" clId="{9190268F-9C85-4396-9DA6-771AE23D3CE4}" dt="2023-05-23T07:32:17.964" v="219" actId="1076"/>
          <ac:graphicFrameMkLst>
            <pc:docMk/>
            <pc:sldMk cId="2743989189" sldId="275"/>
            <ac:graphicFrameMk id="7" creationId="{604549D1-D962-7EFB-BFBD-DAF36BE38C8A}"/>
          </ac:graphicFrameMkLst>
        </pc:graphicFrameChg>
      </pc:sldChg>
      <pc:sldChg chg="modSp del mod">
        <pc:chgData name="Tim de Vries" userId="f6f0a456-5d47-4ec5-be51-516e206216f5" providerId="ADAL" clId="{9190268F-9C85-4396-9DA6-771AE23D3CE4}" dt="2023-05-24T10:32:42.952" v="627" actId="47"/>
        <pc:sldMkLst>
          <pc:docMk/>
          <pc:sldMk cId="4234875785" sldId="276"/>
        </pc:sldMkLst>
        <pc:spChg chg="mod">
          <ac:chgData name="Tim de Vries" userId="f6f0a456-5d47-4ec5-be51-516e206216f5" providerId="ADAL" clId="{9190268F-9C85-4396-9DA6-771AE23D3CE4}" dt="2023-05-22T09:14:40.280" v="107" actId="20577"/>
          <ac:spMkLst>
            <pc:docMk/>
            <pc:sldMk cId="4234875785" sldId="276"/>
            <ac:spMk id="2" creationId="{40594E91-51EC-E90F-A028-C2FE1884B7A8}"/>
          </ac:spMkLst>
        </pc:spChg>
      </pc:sldChg>
      <pc:sldChg chg="addSp delSp modSp new mod">
        <pc:chgData name="Tim de Vries" userId="f6f0a456-5d47-4ec5-be51-516e206216f5" providerId="ADAL" clId="{9190268F-9C85-4396-9DA6-771AE23D3CE4}" dt="2023-05-24T10:34:48.690" v="666" actId="1076"/>
        <pc:sldMkLst>
          <pc:docMk/>
          <pc:sldMk cId="19427387" sldId="277"/>
        </pc:sldMkLst>
        <pc:spChg chg="mod">
          <ac:chgData name="Tim de Vries" userId="f6f0a456-5d47-4ec5-be51-516e206216f5" providerId="ADAL" clId="{9190268F-9C85-4396-9DA6-771AE23D3CE4}" dt="2023-05-24T10:11:14.635" v="314"/>
          <ac:spMkLst>
            <pc:docMk/>
            <pc:sldMk cId="19427387" sldId="277"/>
            <ac:spMk id="2" creationId="{AF18B89C-96FF-97D5-5E2F-72565573CA4D}"/>
          </ac:spMkLst>
        </pc:spChg>
        <pc:spChg chg="mod">
          <ac:chgData name="Tim de Vries" userId="f6f0a456-5d47-4ec5-be51-516e206216f5" providerId="ADAL" clId="{9190268F-9C85-4396-9DA6-771AE23D3CE4}" dt="2023-05-24T10:28:01.419" v="509" actId="14100"/>
          <ac:spMkLst>
            <pc:docMk/>
            <pc:sldMk cId="19427387" sldId="277"/>
            <ac:spMk id="3" creationId="{935A1775-F4B4-1BAF-4775-2093632E55F6}"/>
          </ac:spMkLst>
        </pc:spChg>
        <pc:spChg chg="del">
          <ac:chgData name="Tim de Vries" userId="f6f0a456-5d47-4ec5-be51-516e206216f5" providerId="ADAL" clId="{9190268F-9C85-4396-9DA6-771AE23D3CE4}" dt="2023-05-24T10:21:57.547" v="404" actId="1032"/>
          <ac:spMkLst>
            <pc:docMk/>
            <pc:sldMk cId="19427387" sldId="277"/>
            <ac:spMk id="4" creationId="{59163AEE-789C-7364-FBCD-691DD556C7F8}"/>
          </ac:spMkLst>
        </pc:spChg>
        <pc:spChg chg="add mod">
          <ac:chgData name="Tim de Vries" userId="f6f0a456-5d47-4ec5-be51-516e206216f5" providerId="ADAL" clId="{9190268F-9C85-4396-9DA6-771AE23D3CE4}" dt="2023-05-24T10:10:30.575" v="300"/>
          <ac:spMkLst>
            <pc:docMk/>
            <pc:sldMk cId="19427387" sldId="277"/>
            <ac:spMk id="5" creationId="{26BA9E2D-F18A-D5B1-A004-B6519218B73A}"/>
          </ac:spMkLst>
        </pc:spChg>
        <pc:spChg chg="add mod">
          <ac:chgData name="Tim de Vries" userId="f6f0a456-5d47-4ec5-be51-516e206216f5" providerId="ADAL" clId="{9190268F-9C85-4396-9DA6-771AE23D3CE4}" dt="2023-05-24T10:34:48.690" v="666" actId="1076"/>
          <ac:spMkLst>
            <pc:docMk/>
            <pc:sldMk cId="19427387" sldId="277"/>
            <ac:spMk id="8" creationId="{C86CDF04-1A6F-367A-E6C0-B70A82AFD2B9}"/>
          </ac:spMkLst>
        </pc:spChg>
        <pc:graphicFrameChg chg="add mod modGraphic">
          <ac:chgData name="Tim de Vries" userId="f6f0a456-5d47-4ec5-be51-516e206216f5" providerId="ADAL" clId="{9190268F-9C85-4396-9DA6-771AE23D3CE4}" dt="2023-05-24T10:27:52.284" v="506" actId="1076"/>
          <ac:graphicFrameMkLst>
            <pc:docMk/>
            <pc:sldMk cId="19427387" sldId="277"/>
            <ac:graphicFrameMk id="7" creationId="{203E80C3-DA09-0412-E868-D97DDEF59D35}"/>
          </ac:graphicFrameMkLst>
        </pc:graphicFrameChg>
        <pc:picChg chg="add mod">
          <ac:chgData name="Tim de Vries" userId="f6f0a456-5d47-4ec5-be51-516e206216f5" providerId="ADAL" clId="{9190268F-9C85-4396-9DA6-771AE23D3CE4}" dt="2023-05-24T10:10:45.104" v="306"/>
          <ac:picMkLst>
            <pc:docMk/>
            <pc:sldMk cId="19427387" sldId="277"/>
            <ac:picMk id="6" creationId="{1A7E98EF-F7CA-B095-652B-93388E6BB3C1}"/>
          </ac:picMkLst>
        </pc:picChg>
      </pc:sldChg>
      <pc:sldChg chg="addSp delSp modSp new mod">
        <pc:chgData name="Tim de Vries" userId="f6f0a456-5d47-4ec5-be51-516e206216f5" providerId="ADAL" clId="{9190268F-9C85-4396-9DA6-771AE23D3CE4}" dt="2023-05-24T10:44:37.926" v="787" actId="13822"/>
        <pc:sldMkLst>
          <pc:docMk/>
          <pc:sldMk cId="3932399454" sldId="278"/>
        </pc:sldMkLst>
        <pc:spChg chg="mod">
          <ac:chgData name="Tim de Vries" userId="f6f0a456-5d47-4ec5-be51-516e206216f5" providerId="ADAL" clId="{9190268F-9C85-4396-9DA6-771AE23D3CE4}" dt="2023-05-24T10:25:45.593" v="477" actId="20577"/>
          <ac:spMkLst>
            <pc:docMk/>
            <pc:sldMk cId="3932399454" sldId="278"/>
            <ac:spMk id="2" creationId="{85B2714F-E71A-6BE8-1F9D-242E3D32F580}"/>
          </ac:spMkLst>
        </pc:spChg>
        <pc:spChg chg="mod">
          <ac:chgData name="Tim de Vries" userId="f6f0a456-5d47-4ec5-be51-516e206216f5" providerId="ADAL" clId="{9190268F-9C85-4396-9DA6-771AE23D3CE4}" dt="2023-05-24T10:28:43.298" v="514" actId="20577"/>
          <ac:spMkLst>
            <pc:docMk/>
            <pc:sldMk cId="3932399454" sldId="278"/>
            <ac:spMk id="3" creationId="{5122FF7D-9CB8-BB3C-5698-650430AEDE93}"/>
          </ac:spMkLst>
        </pc:spChg>
        <pc:spChg chg="mod">
          <ac:chgData name="Tim de Vries" userId="f6f0a456-5d47-4ec5-be51-516e206216f5" providerId="ADAL" clId="{9190268F-9C85-4396-9DA6-771AE23D3CE4}" dt="2023-05-24T10:34:55.283" v="667"/>
          <ac:spMkLst>
            <pc:docMk/>
            <pc:sldMk cId="3932399454" sldId="278"/>
            <ac:spMk id="4" creationId="{D9B77817-5FE3-D0C2-067F-EE24BA893CEB}"/>
          </ac:spMkLst>
        </pc:spChg>
        <pc:spChg chg="add mod">
          <ac:chgData name="Tim de Vries" userId="f6f0a456-5d47-4ec5-be51-516e206216f5" providerId="ADAL" clId="{9190268F-9C85-4396-9DA6-771AE23D3CE4}" dt="2023-05-24T10:10:31.853" v="301"/>
          <ac:spMkLst>
            <pc:docMk/>
            <pc:sldMk cId="3932399454" sldId="278"/>
            <ac:spMk id="5" creationId="{66015DF3-9292-65B2-F225-68CD0B845D13}"/>
          </ac:spMkLst>
        </pc:spChg>
        <pc:spChg chg="add del mod">
          <ac:chgData name="Tim de Vries" userId="f6f0a456-5d47-4ec5-be51-516e206216f5" providerId="ADAL" clId="{9190268F-9C85-4396-9DA6-771AE23D3CE4}" dt="2023-05-24T10:44:13.138" v="783" actId="11529"/>
          <ac:spMkLst>
            <pc:docMk/>
            <pc:sldMk cId="3932399454" sldId="278"/>
            <ac:spMk id="10" creationId="{CE8795BD-6CB6-0A55-4A79-CE829A90D914}"/>
          </ac:spMkLst>
        </pc:spChg>
        <pc:spChg chg="add mod">
          <ac:chgData name="Tim de Vries" userId="f6f0a456-5d47-4ec5-be51-516e206216f5" providerId="ADAL" clId="{9190268F-9C85-4396-9DA6-771AE23D3CE4}" dt="2023-05-24T10:44:37.926" v="787" actId="13822"/>
          <ac:spMkLst>
            <pc:docMk/>
            <pc:sldMk cId="3932399454" sldId="278"/>
            <ac:spMk id="11" creationId="{FF262E6E-95D1-71E7-4083-37BDDFF9E9C8}"/>
          </ac:spMkLst>
        </pc:spChg>
        <pc:graphicFrameChg chg="add mod">
          <ac:chgData name="Tim de Vries" userId="f6f0a456-5d47-4ec5-be51-516e206216f5" providerId="ADAL" clId="{9190268F-9C85-4396-9DA6-771AE23D3CE4}" dt="2023-05-24T10:43:55.212" v="779" actId="14100"/>
          <ac:graphicFrameMkLst>
            <pc:docMk/>
            <pc:sldMk cId="3932399454" sldId="278"/>
            <ac:graphicFrameMk id="9" creationId="{57577CE3-110B-E99E-3994-84F97233B8E7}"/>
          </ac:graphicFrameMkLst>
        </pc:graphicFrameChg>
        <pc:picChg chg="add mod">
          <ac:chgData name="Tim de Vries" userId="f6f0a456-5d47-4ec5-be51-516e206216f5" providerId="ADAL" clId="{9190268F-9C85-4396-9DA6-771AE23D3CE4}" dt="2023-05-24T10:10:46.461" v="307"/>
          <ac:picMkLst>
            <pc:docMk/>
            <pc:sldMk cId="3932399454" sldId="278"/>
            <ac:picMk id="6" creationId="{746E07BB-CBEF-B7C2-FE14-15522DB57111}"/>
          </ac:picMkLst>
        </pc:picChg>
        <pc:picChg chg="add del mod">
          <ac:chgData name="Tim de Vries" userId="f6f0a456-5d47-4ec5-be51-516e206216f5" providerId="ADAL" clId="{9190268F-9C85-4396-9DA6-771AE23D3CE4}" dt="2023-05-24T10:25:47.963" v="483" actId="22"/>
          <ac:picMkLst>
            <pc:docMk/>
            <pc:sldMk cId="3932399454" sldId="278"/>
            <ac:picMk id="8" creationId="{2C64C75E-A63A-A871-179A-DBCF3D0E07D8}"/>
          </ac:picMkLst>
        </pc:picChg>
      </pc:sldChg>
      <pc:sldChg chg="addSp modSp new mod">
        <pc:chgData name="Tim de Vries" userId="f6f0a456-5d47-4ec5-be51-516e206216f5" providerId="ADAL" clId="{9190268F-9C85-4396-9DA6-771AE23D3CE4}" dt="2023-05-24T10:45:05.632" v="789" actId="1076"/>
        <pc:sldMkLst>
          <pc:docMk/>
          <pc:sldMk cId="3380442073" sldId="279"/>
        </pc:sldMkLst>
        <pc:spChg chg="mod">
          <ac:chgData name="Tim de Vries" userId="f6f0a456-5d47-4ec5-be51-516e206216f5" providerId="ADAL" clId="{9190268F-9C85-4396-9DA6-771AE23D3CE4}" dt="2023-05-24T10:21:20.083" v="400" actId="20577"/>
          <ac:spMkLst>
            <pc:docMk/>
            <pc:sldMk cId="3380442073" sldId="279"/>
            <ac:spMk id="2" creationId="{C3016FF2-956D-F726-527A-9EFDCD1B76D4}"/>
          </ac:spMkLst>
        </pc:spChg>
        <pc:spChg chg="mod">
          <ac:chgData name="Tim de Vries" userId="f6f0a456-5d47-4ec5-be51-516e206216f5" providerId="ADAL" clId="{9190268F-9C85-4396-9DA6-771AE23D3CE4}" dt="2023-05-24T10:29:39.450" v="536" actId="15"/>
          <ac:spMkLst>
            <pc:docMk/>
            <pc:sldMk cId="3380442073" sldId="279"/>
            <ac:spMk id="3" creationId="{D1BC5954-9E58-57D3-DDC8-804965141BC9}"/>
          </ac:spMkLst>
        </pc:spChg>
        <pc:spChg chg="mod">
          <ac:chgData name="Tim de Vries" userId="f6f0a456-5d47-4ec5-be51-516e206216f5" providerId="ADAL" clId="{9190268F-9C85-4396-9DA6-771AE23D3CE4}" dt="2023-05-24T10:34:58.236" v="668"/>
          <ac:spMkLst>
            <pc:docMk/>
            <pc:sldMk cId="3380442073" sldId="279"/>
            <ac:spMk id="4" creationId="{62878783-88B4-8B97-A41A-BF68B62922AD}"/>
          </ac:spMkLst>
        </pc:spChg>
        <pc:spChg chg="add mod">
          <ac:chgData name="Tim de Vries" userId="f6f0a456-5d47-4ec5-be51-516e206216f5" providerId="ADAL" clId="{9190268F-9C85-4396-9DA6-771AE23D3CE4}" dt="2023-05-24T10:10:33.371" v="302"/>
          <ac:spMkLst>
            <pc:docMk/>
            <pc:sldMk cId="3380442073" sldId="279"/>
            <ac:spMk id="5" creationId="{A934FCE5-9358-E784-160F-D8373E58F812}"/>
          </ac:spMkLst>
        </pc:spChg>
        <pc:spChg chg="add mod">
          <ac:chgData name="Tim de Vries" userId="f6f0a456-5d47-4ec5-be51-516e206216f5" providerId="ADAL" clId="{9190268F-9C85-4396-9DA6-771AE23D3CE4}" dt="2023-05-24T10:45:05.632" v="789" actId="1076"/>
          <ac:spMkLst>
            <pc:docMk/>
            <pc:sldMk cId="3380442073" sldId="279"/>
            <ac:spMk id="8" creationId="{53AE367A-4E78-9E38-A42C-D286BD542536}"/>
          </ac:spMkLst>
        </pc:spChg>
        <pc:graphicFrameChg chg="add mod">
          <ac:chgData name="Tim de Vries" userId="f6f0a456-5d47-4ec5-be51-516e206216f5" providerId="ADAL" clId="{9190268F-9C85-4396-9DA6-771AE23D3CE4}" dt="2023-05-24T10:44:54.565" v="788"/>
          <ac:graphicFrameMkLst>
            <pc:docMk/>
            <pc:sldMk cId="3380442073" sldId="279"/>
            <ac:graphicFrameMk id="7" creationId="{E1877BCC-8A1A-6C66-D833-C14F2786038D}"/>
          </ac:graphicFrameMkLst>
        </pc:graphicFrameChg>
        <pc:picChg chg="add mod">
          <ac:chgData name="Tim de Vries" userId="f6f0a456-5d47-4ec5-be51-516e206216f5" providerId="ADAL" clId="{9190268F-9C85-4396-9DA6-771AE23D3CE4}" dt="2023-05-24T10:10:47.650" v="308"/>
          <ac:picMkLst>
            <pc:docMk/>
            <pc:sldMk cId="3380442073" sldId="279"/>
            <ac:picMk id="6" creationId="{D7A05C93-2E15-5700-02D6-11C26308FED8}"/>
          </ac:picMkLst>
        </pc:picChg>
      </pc:sldChg>
      <pc:sldChg chg="addSp modSp new mod">
        <pc:chgData name="Tim de Vries" userId="f6f0a456-5d47-4ec5-be51-516e206216f5" providerId="ADAL" clId="{9190268F-9C85-4396-9DA6-771AE23D3CE4}" dt="2023-05-24T10:45:24.704" v="791" actId="1076"/>
        <pc:sldMkLst>
          <pc:docMk/>
          <pc:sldMk cId="3680736517" sldId="280"/>
        </pc:sldMkLst>
        <pc:spChg chg="mod">
          <ac:chgData name="Tim de Vries" userId="f6f0a456-5d47-4ec5-be51-516e206216f5" providerId="ADAL" clId="{9190268F-9C85-4396-9DA6-771AE23D3CE4}" dt="2023-05-24T10:21:26.377" v="403" actId="20577"/>
          <ac:spMkLst>
            <pc:docMk/>
            <pc:sldMk cId="3680736517" sldId="280"/>
            <ac:spMk id="2" creationId="{180D19BD-6FB3-A381-99CA-E079629A0E04}"/>
          </ac:spMkLst>
        </pc:spChg>
        <pc:spChg chg="mod">
          <ac:chgData name="Tim de Vries" userId="f6f0a456-5d47-4ec5-be51-516e206216f5" providerId="ADAL" clId="{9190268F-9C85-4396-9DA6-771AE23D3CE4}" dt="2023-05-24T10:30:31.733" v="548" actId="20577"/>
          <ac:spMkLst>
            <pc:docMk/>
            <pc:sldMk cId="3680736517" sldId="280"/>
            <ac:spMk id="3" creationId="{82D4DF66-71F3-B9EF-685F-05E86EC699DC}"/>
          </ac:spMkLst>
        </pc:spChg>
        <pc:spChg chg="mod">
          <ac:chgData name="Tim de Vries" userId="f6f0a456-5d47-4ec5-be51-516e206216f5" providerId="ADAL" clId="{9190268F-9C85-4396-9DA6-771AE23D3CE4}" dt="2023-05-24T10:35:00.951" v="669"/>
          <ac:spMkLst>
            <pc:docMk/>
            <pc:sldMk cId="3680736517" sldId="280"/>
            <ac:spMk id="4" creationId="{0910259D-BA92-48F2-1BDB-28E4FACC607D}"/>
          </ac:spMkLst>
        </pc:spChg>
        <pc:spChg chg="add mod">
          <ac:chgData name="Tim de Vries" userId="f6f0a456-5d47-4ec5-be51-516e206216f5" providerId="ADAL" clId="{9190268F-9C85-4396-9DA6-771AE23D3CE4}" dt="2023-05-24T10:10:34.479" v="303"/>
          <ac:spMkLst>
            <pc:docMk/>
            <pc:sldMk cId="3680736517" sldId="280"/>
            <ac:spMk id="5" creationId="{1819CCB2-96BD-E97D-BEC7-44D0EE1D554C}"/>
          </ac:spMkLst>
        </pc:spChg>
        <pc:spChg chg="add mod">
          <ac:chgData name="Tim de Vries" userId="f6f0a456-5d47-4ec5-be51-516e206216f5" providerId="ADAL" clId="{9190268F-9C85-4396-9DA6-771AE23D3CE4}" dt="2023-05-24T10:45:24.704" v="791" actId="1076"/>
          <ac:spMkLst>
            <pc:docMk/>
            <pc:sldMk cId="3680736517" sldId="280"/>
            <ac:spMk id="8" creationId="{76820E76-06A4-0F43-2182-8533C9C802F4}"/>
          </ac:spMkLst>
        </pc:spChg>
        <pc:graphicFrameChg chg="add mod">
          <ac:chgData name="Tim de Vries" userId="f6f0a456-5d47-4ec5-be51-516e206216f5" providerId="ADAL" clId="{9190268F-9C85-4396-9DA6-771AE23D3CE4}" dt="2023-05-24T10:45:20.496" v="790"/>
          <ac:graphicFrameMkLst>
            <pc:docMk/>
            <pc:sldMk cId="3680736517" sldId="280"/>
            <ac:graphicFrameMk id="7" creationId="{3C78A417-F2AF-1901-83D7-ABE4A8F60265}"/>
          </ac:graphicFrameMkLst>
        </pc:graphicFrameChg>
        <pc:picChg chg="add mod">
          <ac:chgData name="Tim de Vries" userId="f6f0a456-5d47-4ec5-be51-516e206216f5" providerId="ADAL" clId="{9190268F-9C85-4396-9DA6-771AE23D3CE4}" dt="2023-05-24T10:10:48.652" v="309"/>
          <ac:picMkLst>
            <pc:docMk/>
            <pc:sldMk cId="3680736517" sldId="280"/>
            <ac:picMk id="6" creationId="{DAE30DE8-3448-665C-8139-3663BD6564CE}"/>
          </ac:picMkLst>
        </pc:picChg>
      </pc:sldChg>
      <pc:sldChg chg="addSp modSp new mod">
        <pc:chgData name="Tim de Vries" userId="f6f0a456-5d47-4ec5-be51-516e206216f5" providerId="ADAL" clId="{9190268F-9C85-4396-9DA6-771AE23D3CE4}" dt="2023-05-24T10:35:02.943" v="670"/>
        <pc:sldMkLst>
          <pc:docMk/>
          <pc:sldMk cId="957826181" sldId="281"/>
        </pc:sldMkLst>
        <pc:spChg chg="mod">
          <ac:chgData name="Tim de Vries" userId="f6f0a456-5d47-4ec5-be51-516e206216f5" providerId="ADAL" clId="{9190268F-9C85-4396-9DA6-771AE23D3CE4}" dt="2023-05-24T10:17:18.603" v="355" actId="6549"/>
          <ac:spMkLst>
            <pc:docMk/>
            <pc:sldMk cId="957826181" sldId="281"/>
            <ac:spMk id="2" creationId="{F1626962-3544-B200-E806-4CF5F96FCB54}"/>
          </ac:spMkLst>
        </pc:spChg>
        <pc:spChg chg="mod">
          <ac:chgData name="Tim de Vries" userId="f6f0a456-5d47-4ec5-be51-516e206216f5" providerId="ADAL" clId="{9190268F-9C85-4396-9DA6-771AE23D3CE4}" dt="2023-05-24T10:31:21.700" v="595" actId="20577"/>
          <ac:spMkLst>
            <pc:docMk/>
            <pc:sldMk cId="957826181" sldId="281"/>
            <ac:spMk id="3" creationId="{A7AB7C39-3403-FA7D-A7AC-AF1FD0EF496C}"/>
          </ac:spMkLst>
        </pc:spChg>
        <pc:spChg chg="mod">
          <ac:chgData name="Tim de Vries" userId="f6f0a456-5d47-4ec5-be51-516e206216f5" providerId="ADAL" clId="{9190268F-9C85-4396-9DA6-771AE23D3CE4}" dt="2023-05-24T10:35:02.943" v="670"/>
          <ac:spMkLst>
            <pc:docMk/>
            <pc:sldMk cId="957826181" sldId="281"/>
            <ac:spMk id="4" creationId="{041AEB81-BDB7-FCB5-0B9A-AC874F9A0983}"/>
          </ac:spMkLst>
        </pc:spChg>
        <pc:spChg chg="add mod">
          <ac:chgData name="Tim de Vries" userId="f6f0a456-5d47-4ec5-be51-516e206216f5" providerId="ADAL" clId="{9190268F-9C85-4396-9DA6-771AE23D3CE4}" dt="2023-05-24T10:10:35.748" v="304"/>
          <ac:spMkLst>
            <pc:docMk/>
            <pc:sldMk cId="957826181" sldId="281"/>
            <ac:spMk id="5" creationId="{6AC7E9A2-3658-1787-447D-72C4479601D8}"/>
          </ac:spMkLst>
        </pc:spChg>
        <pc:picChg chg="add mod">
          <ac:chgData name="Tim de Vries" userId="f6f0a456-5d47-4ec5-be51-516e206216f5" providerId="ADAL" clId="{9190268F-9C85-4396-9DA6-771AE23D3CE4}" dt="2023-05-24T10:10:49.700" v="310"/>
          <ac:picMkLst>
            <pc:docMk/>
            <pc:sldMk cId="957826181" sldId="281"/>
            <ac:picMk id="6" creationId="{DFD0F035-3D57-A743-A908-677221A2AE78}"/>
          </ac:picMkLst>
        </pc:picChg>
      </pc:sldChg>
      <pc:sldChg chg="addSp modSp new mod">
        <pc:chgData name="Tim de Vries" userId="f6f0a456-5d47-4ec5-be51-516e206216f5" providerId="ADAL" clId="{9190268F-9C85-4396-9DA6-771AE23D3CE4}" dt="2023-05-24T10:35:06.952" v="671"/>
        <pc:sldMkLst>
          <pc:docMk/>
          <pc:sldMk cId="1435260381" sldId="282"/>
        </pc:sldMkLst>
        <pc:spChg chg="mod">
          <ac:chgData name="Tim de Vries" userId="f6f0a456-5d47-4ec5-be51-516e206216f5" providerId="ADAL" clId="{9190268F-9C85-4396-9DA6-771AE23D3CE4}" dt="2023-05-24T10:19:22.111" v="375" actId="27636"/>
          <ac:spMkLst>
            <pc:docMk/>
            <pc:sldMk cId="1435260381" sldId="282"/>
            <ac:spMk id="2" creationId="{E45DDF0C-0EB3-3DAC-224E-9CA5A34F7DD7}"/>
          </ac:spMkLst>
        </pc:spChg>
        <pc:spChg chg="mod">
          <ac:chgData name="Tim de Vries" userId="f6f0a456-5d47-4ec5-be51-516e206216f5" providerId="ADAL" clId="{9190268F-9C85-4396-9DA6-771AE23D3CE4}" dt="2023-05-24T10:32:31.702" v="626" actId="27636"/>
          <ac:spMkLst>
            <pc:docMk/>
            <pc:sldMk cId="1435260381" sldId="282"/>
            <ac:spMk id="3" creationId="{B3F3933B-2E8C-00C6-E6D6-FC6A62C79DFE}"/>
          </ac:spMkLst>
        </pc:spChg>
        <pc:spChg chg="mod">
          <ac:chgData name="Tim de Vries" userId="f6f0a456-5d47-4ec5-be51-516e206216f5" providerId="ADAL" clId="{9190268F-9C85-4396-9DA6-771AE23D3CE4}" dt="2023-05-24T10:35:06.952" v="671"/>
          <ac:spMkLst>
            <pc:docMk/>
            <pc:sldMk cId="1435260381" sldId="282"/>
            <ac:spMk id="4" creationId="{003E18C7-9C1A-9809-FB7C-729C0A722FF7}"/>
          </ac:spMkLst>
        </pc:spChg>
        <pc:spChg chg="add mod">
          <ac:chgData name="Tim de Vries" userId="f6f0a456-5d47-4ec5-be51-516e206216f5" providerId="ADAL" clId="{9190268F-9C85-4396-9DA6-771AE23D3CE4}" dt="2023-05-24T10:10:36.700" v="305"/>
          <ac:spMkLst>
            <pc:docMk/>
            <pc:sldMk cId="1435260381" sldId="282"/>
            <ac:spMk id="5" creationId="{39B779E7-0725-B429-D16E-B0A85D196D57}"/>
          </ac:spMkLst>
        </pc:spChg>
        <pc:picChg chg="add mod">
          <ac:chgData name="Tim de Vries" userId="f6f0a456-5d47-4ec5-be51-516e206216f5" providerId="ADAL" clId="{9190268F-9C85-4396-9DA6-771AE23D3CE4}" dt="2023-05-24T10:10:51.145" v="311"/>
          <ac:picMkLst>
            <pc:docMk/>
            <pc:sldMk cId="1435260381" sldId="282"/>
            <ac:picMk id="6" creationId="{50F34D4D-5E8D-82B2-4E8D-FF9CEB495762}"/>
          </ac:picMkLst>
        </pc:picChg>
      </pc:sldChg>
      <pc:sldChg chg="addSp delSp modSp add del mod">
        <pc:chgData name="Tim de Vries" userId="f6f0a456-5d47-4ec5-be51-516e206216f5" providerId="ADAL" clId="{9190268F-9C85-4396-9DA6-771AE23D3CE4}" dt="2023-05-24T10:51:06.282" v="851" actId="2696"/>
        <pc:sldMkLst>
          <pc:docMk/>
          <pc:sldMk cId="1023674459" sldId="283"/>
        </pc:sldMkLst>
        <pc:spChg chg="del mod">
          <ac:chgData name="Tim de Vries" userId="f6f0a456-5d47-4ec5-be51-516e206216f5" providerId="ADAL" clId="{9190268F-9C85-4396-9DA6-771AE23D3CE4}" dt="2023-05-24T10:46:53.341" v="805" actId="478"/>
          <ac:spMkLst>
            <pc:docMk/>
            <pc:sldMk cId="1023674459" sldId="283"/>
            <ac:spMk id="2" creationId="{AF18B89C-96FF-97D5-5E2F-72565573CA4D}"/>
          </ac:spMkLst>
        </pc:spChg>
        <pc:spChg chg="add del mod">
          <ac:chgData name="Tim de Vries" userId="f6f0a456-5d47-4ec5-be51-516e206216f5" providerId="ADAL" clId="{9190268F-9C85-4396-9DA6-771AE23D3CE4}" dt="2023-05-24T10:15:21.808" v="343"/>
          <ac:spMkLst>
            <pc:docMk/>
            <pc:sldMk cId="1023674459" sldId="283"/>
            <ac:spMk id="3" creationId="{935A1775-F4B4-1BAF-4775-2093632E55F6}"/>
          </ac:spMkLst>
        </pc:spChg>
        <pc:spChg chg="del mod">
          <ac:chgData name="Tim de Vries" userId="f6f0a456-5d47-4ec5-be51-516e206216f5" providerId="ADAL" clId="{9190268F-9C85-4396-9DA6-771AE23D3CE4}" dt="2023-05-24T10:15:28.999" v="345" actId="478"/>
          <ac:spMkLst>
            <pc:docMk/>
            <pc:sldMk cId="1023674459" sldId="283"/>
            <ac:spMk id="4" creationId="{59163AEE-789C-7364-FBCD-691DD556C7F8}"/>
          </ac:spMkLst>
        </pc:spChg>
        <pc:spChg chg="add mod">
          <ac:chgData name="Tim de Vries" userId="f6f0a456-5d47-4ec5-be51-516e206216f5" providerId="ADAL" clId="{9190268F-9C85-4396-9DA6-771AE23D3CE4}" dt="2023-05-24T10:49:43.846" v="844" actId="1076"/>
          <ac:spMkLst>
            <pc:docMk/>
            <pc:sldMk cId="1023674459" sldId="283"/>
            <ac:spMk id="9" creationId="{12EDB040-C82E-6714-7E4B-E992129B7550}"/>
          </ac:spMkLst>
        </pc:spChg>
        <pc:spChg chg="add mod">
          <ac:chgData name="Tim de Vries" userId="f6f0a456-5d47-4ec5-be51-516e206216f5" providerId="ADAL" clId="{9190268F-9C85-4396-9DA6-771AE23D3CE4}" dt="2023-05-24T10:49:57.298" v="846" actId="1076"/>
          <ac:spMkLst>
            <pc:docMk/>
            <pc:sldMk cId="1023674459" sldId="283"/>
            <ac:spMk id="10" creationId="{32620CDA-DDAD-EF84-9905-3951BB0496FB}"/>
          </ac:spMkLst>
        </pc:spChg>
        <pc:spChg chg="add mod">
          <ac:chgData name="Tim de Vries" userId="f6f0a456-5d47-4ec5-be51-516e206216f5" providerId="ADAL" clId="{9190268F-9C85-4396-9DA6-771AE23D3CE4}" dt="2023-05-24T10:51:02.711" v="850" actId="1076"/>
          <ac:spMkLst>
            <pc:docMk/>
            <pc:sldMk cId="1023674459" sldId="283"/>
            <ac:spMk id="11" creationId="{6260D5D6-B75B-C166-0C37-5FA42575B562}"/>
          </ac:spMkLst>
        </pc:spChg>
        <pc:spChg chg="add mod">
          <ac:chgData name="Tim de Vries" userId="f6f0a456-5d47-4ec5-be51-516e206216f5" providerId="ADAL" clId="{9190268F-9C85-4396-9DA6-771AE23D3CE4}" dt="2023-05-24T10:49:50.043" v="845" actId="1076"/>
          <ac:spMkLst>
            <pc:docMk/>
            <pc:sldMk cId="1023674459" sldId="283"/>
            <ac:spMk id="12" creationId="{C62CCDDC-69BE-8743-D5FB-60FF18F662C2}"/>
          </ac:spMkLst>
        </pc:spChg>
        <pc:spChg chg="add del mod">
          <ac:chgData name="Tim de Vries" userId="f6f0a456-5d47-4ec5-be51-516e206216f5" providerId="ADAL" clId="{9190268F-9C85-4396-9DA6-771AE23D3CE4}" dt="2023-05-24T10:48:27.245" v="832" actId="21"/>
          <ac:spMkLst>
            <pc:docMk/>
            <pc:sldMk cId="1023674459" sldId="283"/>
            <ac:spMk id="13" creationId="{ED5BF1E0-EDED-F7AC-B457-C82EE84FA120}"/>
          </ac:spMkLst>
        </pc:spChg>
        <pc:spChg chg="add mod">
          <ac:chgData name="Tim de Vries" userId="f6f0a456-5d47-4ec5-be51-516e206216f5" providerId="ADAL" clId="{9190268F-9C85-4396-9DA6-771AE23D3CE4}" dt="2023-05-24T10:49:43.846" v="844" actId="1076"/>
          <ac:spMkLst>
            <pc:docMk/>
            <pc:sldMk cId="1023674459" sldId="283"/>
            <ac:spMk id="14" creationId="{647396E1-AC0B-595D-5EFB-E3B881A68046}"/>
          </ac:spMkLst>
        </pc:spChg>
        <pc:spChg chg="add mod">
          <ac:chgData name="Tim de Vries" userId="f6f0a456-5d47-4ec5-be51-516e206216f5" providerId="ADAL" clId="{9190268F-9C85-4396-9DA6-771AE23D3CE4}" dt="2023-05-24T10:50:03.627" v="847" actId="1076"/>
          <ac:spMkLst>
            <pc:docMk/>
            <pc:sldMk cId="1023674459" sldId="283"/>
            <ac:spMk id="15" creationId="{82E449E1-FEF6-64E5-3FFA-CDAF0F623C28}"/>
          </ac:spMkLst>
        </pc:spChg>
        <pc:spChg chg="add del mod">
          <ac:chgData name="Tim de Vries" userId="f6f0a456-5d47-4ec5-be51-516e206216f5" providerId="ADAL" clId="{9190268F-9C85-4396-9DA6-771AE23D3CE4}" dt="2023-05-24T10:49:02.597" v="839"/>
          <ac:spMkLst>
            <pc:docMk/>
            <pc:sldMk cId="1023674459" sldId="283"/>
            <ac:spMk id="16" creationId="{248FAC18-19D9-0801-85CF-7B1263910623}"/>
          </ac:spMkLst>
        </pc:spChg>
        <pc:spChg chg="add mod">
          <ac:chgData name="Tim de Vries" userId="f6f0a456-5d47-4ec5-be51-516e206216f5" providerId="ADAL" clId="{9190268F-9C85-4396-9DA6-771AE23D3CE4}" dt="2023-05-24T10:50:08.524" v="848" actId="1076"/>
          <ac:spMkLst>
            <pc:docMk/>
            <pc:sldMk cId="1023674459" sldId="283"/>
            <ac:spMk id="17" creationId="{BE4A8C40-C75C-F6D9-AAA3-E1F41CE4DACF}"/>
          </ac:spMkLst>
        </pc:spChg>
        <pc:picChg chg="add del mod">
          <ac:chgData name="Tim de Vries" userId="f6f0a456-5d47-4ec5-be51-516e206216f5" providerId="ADAL" clId="{9190268F-9C85-4396-9DA6-771AE23D3CE4}" dt="2023-05-24T10:15:14.424" v="342"/>
          <ac:picMkLst>
            <pc:docMk/>
            <pc:sldMk cId="1023674459" sldId="283"/>
            <ac:picMk id="7" creationId="{ED1B9ADF-8138-7D10-FFB9-2C5DEDE071C4}"/>
          </ac:picMkLst>
        </pc:picChg>
        <pc:picChg chg="add mod">
          <ac:chgData name="Tim de Vries" userId="f6f0a456-5d47-4ec5-be51-516e206216f5" providerId="ADAL" clId="{9190268F-9C85-4396-9DA6-771AE23D3CE4}" dt="2023-05-24T10:46:14.292" v="792" actId="14100"/>
          <ac:picMkLst>
            <pc:docMk/>
            <pc:sldMk cId="1023674459" sldId="283"/>
            <ac:picMk id="8" creationId="{A3ACEE70-05DA-9F9A-99A6-BBE0967EF1B5}"/>
          </ac:picMkLst>
        </pc:picChg>
      </pc:sldChg>
      <pc:sldChg chg="add ord">
        <pc:chgData name="Tim de Vries" userId="f6f0a456-5d47-4ec5-be51-516e206216f5" providerId="ADAL" clId="{9190268F-9C85-4396-9DA6-771AE23D3CE4}" dt="2023-05-24T10:51:37.524" v="854"/>
        <pc:sldMkLst>
          <pc:docMk/>
          <pc:sldMk cId="1258919573" sldId="28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A8F557-6E66-49D7-9332-B4EA59D58D32}" type="doc">
      <dgm:prSet loTypeId="urn:microsoft.com/office/officeart/2005/8/layout/radial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94857539-C04A-4E9B-865D-30787C15A7FB}">
      <dgm:prSet phldrT="[Tekst]"/>
      <dgm:spPr/>
      <dgm:t>
        <a:bodyPr/>
        <a:lstStyle/>
        <a:p>
          <a:r>
            <a:rPr lang="nl-NL"/>
            <a:t>ISK Groningen</a:t>
          </a:r>
        </a:p>
      </dgm:t>
    </dgm:pt>
    <dgm:pt modelId="{4B8910D6-286D-4505-B009-F788EB16E710}" type="parTrans" cxnId="{290BD647-6DFE-4F35-8FEA-BDCE50990766}">
      <dgm:prSet/>
      <dgm:spPr/>
      <dgm:t>
        <a:bodyPr/>
        <a:lstStyle/>
        <a:p>
          <a:endParaRPr lang="nl-NL"/>
        </a:p>
      </dgm:t>
    </dgm:pt>
    <dgm:pt modelId="{8EBA79C5-FB56-4633-9E13-99B480FBD994}" type="sibTrans" cxnId="{290BD647-6DFE-4F35-8FEA-BDCE50990766}">
      <dgm:prSet/>
      <dgm:spPr/>
      <dgm:t>
        <a:bodyPr/>
        <a:lstStyle/>
        <a:p>
          <a:endParaRPr lang="nl-NL"/>
        </a:p>
      </dgm:t>
    </dgm:pt>
    <dgm:pt modelId="{BBA59201-99A9-4FA8-947E-673170313CE2}">
      <dgm:prSet phldrT="[Tekst]" custT="1"/>
      <dgm:spPr/>
      <dgm:t>
        <a:bodyPr/>
        <a:lstStyle/>
        <a:p>
          <a:r>
            <a:rPr lang="nl-NL" sz="1800" b="1"/>
            <a:t>Locatie</a:t>
          </a:r>
          <a:br>
            <a:rPr lang="nl-NL" sz="1800" b="1"/>
          </a:br>
          <a:r>
            <a:rPr lang="nl-NL" sz="1800" b="1"/>
            <a:t>Melisseweg</a:t>
          </a:r>
          <a:br>
            <a:rPr lang="nl-NL" sz="1800" b="1"/>
          </a:br>
          <a:endParaRPr lang="nl-NL" sz="1800" b="1"/>
        </a:p>
      </dgm:t>
    </dgm:pt>
    <dgm:pt modelId="{C7BBF82C-9AAA-4CB8-82B5-4686E30D8F90}" type="parTrans" cxnId="{6F64806D-941B-44CE-85CA-676FA7929CBD}">
      <dgm:prSet/>
      <dgm:spPr/>
      <dgm:t>
        <a:bodyPr/>
        <a:lstStyle/>
        <a:p>
          <a:endParaRPr lang="nl-NL"/>
        </a:p>
      </dgm:t>
    </dgm:pt>
    <dgm:pt modelId="{49F56D2E-B3EF-4D39-AFF7-FAC5FD0489E4}" type="sibTrans" cxnId="{6F64806D-941B-44CE-85CA-676FA7929CBD}">
      <dgm:prSet/>
      <dgm:spPr/>
      <dgm:t>
        <a:bodyPr/>
        <a:lstStyle/>
        <a:p>
          <a:endParaRPr lang="nl-NL" sz="1200"/>
        </a:p>
      </dgm:t>
    </dgm:pt>
    <dgm:pt modelId="{A9CCADC4-902B-4A0F-A2FF-BF07B2A3D55B}">
      <dgm:prSet phldrT="[Tekst]" custT="1"/>
      <dgm:spPr/>
      <dgm:t>
        <a:bodyPr/>
        <a:lstStyle/>
        <a:p>
          <a:r>
            <a:rPr lang="nl-NL" sz="1800" b="1"/>
            <a:t>Locatie</a:t>
          </a:r>
          <a:br>
            <a:rPr lang="nl-NL" sz="1800" b="1"/>
          </a:br>
          <a:r>
            <a:rPr lang="nl-NL" sz="1800" b="1"/>
            <a:t>Vinkenstraat</a:t>
          </a:r>
          <a:br>
            <a:rPr lang="nl-NL" sz="1800" b="1"/>
          </a:br>
          <a:endParaRPr lang="nl-NL" sz="1800" b="1"/>
        </a:p>
      </dgm:t>
    </dgm:pt>
    <dgm:pt modelId="{A147C417-CBD6-4E22-9FBE-54F76A574C66}" type="parTrans" cxnId="{C58E2004-A610-455C-B4B8-F8468451D1F0}">
      <dgm:prSet/>
      <dgm:spPr/>
      <dgm:t>
        <a:bodyPr/>
        <a:lstStyle/>
        <a:p>
          <a:endParaRPr lang="nl-NL"/>
        </a:p>
      </dgm:t>
    </dgm:pt>
    <dgm:pt modelId="{943802F2-554A-4769-8607-9639830EF243}" type="sibTrans" cxnId="{C58E2004-A610-455C-B4B8-F8468451D1F0}">
      <dgm:prSet/>
      <dgm:spPr/>
      <dgm:t>
        <a:bodyPr/>
        <a:lstStyle/>
        <a:p>
          <a:endParaRPr lang="nl-NL" sz="1200"/>
        </a:p>
      </dgm:t>
    </dgm:pt>
    <dgm:pt modelId="{6D9CE73C-78FF-4415-9AE4-537B438DE28C}">
      <dgm:prSet phldrT="[Tekst]" custT="1"/>
      <dgm:spPr/>
      <dgm:t>
        <a:bodyPr/>
        <a:lstStyle/>
        <a:p>
          <a:r>
            <a:rPr lang="nl-NL" sz="1800" b="1"/>
            <a:t>Locatie</a:t>
          </a:r>
          <a:br>
            <a:rPr lang="nl-NL" sz="1800" b="1"/>
          </a:br>
          <a:r>
            <a:rPr lang="nl-NL" sz="1800" b="1"/>
            <a:t>Kiel 5</a:t>
          </a:r>
          <a:br>
            <a:rPr lang="nl-NL" sz="1800" b="1"/>
          </a:br>
          <a:endParaRPr lang="nl-NL" sz="1800" b="1"/>
        </a:p>
      </dgm:t>
    </dgm:pt>
    <dgm:pt modelId="{DBD5674E-67CA-4174-B757-FCECE4A01E67}" type="sibTrans" cxnId="{78E5636C-65B1-4A6C-B118-F0B86F603868}">
      <dgm:prSet/>
      <dgm:spPr/>
      <dgm:t>
        <a:bodyPr/>
        <a:lstStyle/>
        <a:p>
          <a:endParaRPr lang="nl-NL" sz="1200"/>
        </a:p>
      </dgm:t>
    </dgm:pt>
    <dgm:pt modelId="{C44FE3B8-933E-4D49-A402-58D53F710065}" type="parTrans" cxnId="{78E5636C-65B1-4A6C-B118-F0B86F603868}">
      <dgm:prSet/>
      <dgm:spPr/>
      <dgm:t>
        <a:bodyPr/>
        <a:lstStyle/>
        <a:p>
          <a:endParaRPr lang="nl-NL"/>
        </a:p>
      </dgm:t>
    </dgm:pt>
    <dgm:pt modelId="{5865665B-E556-49F8-B0D0-70C7B7FB5958}" type="pres">
      <dgm:prSet presAssocID="{1FA8F557-6E66-49D7-9332-B4EA59D58D3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0B50E91-FA3B-4663-AB21-5279FCE0E1DF}" type="pres">
      <dgm:prSet presAssocID="{94857539-C04A-4E9B-865D-30787C15A7FB}" presName="centerShape" presStyleLbl="node0" presStyleIdx="0" presStyleCnt="1" custLinFactNeighborY="-2176"/>
      <dgm:spPr/>
    </dgm:pt>
    <dgm:pt modelId="{AC7370B6-BFA2-4560-9E65-B83FA4D6440B}" type="pres">
      <dgm:prSet presAssocID="{BBA59201-99A9-4FA8-947E-673170313CE2}" presName="node" presStyleLbl="node1" presStyleIdx="0" presStyleCnt="3" custScaleX="163324" custScaleY="131410">
        <dgm:presLayoutVars>
          <dgm:bulletEnabled val="1"/>
        </dgm:presLayoutVars>
      </dgm:prSet>
      <dgm:spPr/>
    </dgm:pt>
    <dgm:pt modelId="{83BECA4D-8D27-40DC-8ACA-1D4610892A57}" type="pres">
      <dgm:prSet presAssocID="{BBA59201-99A9-4FA8-947E-673170313CE2}" presName="dummy" presStyleCnt="0"/>
      <dgm:spPr/>
    </dgm:pt>
    <dgm:pt modelId="{DDF2DF80-A3BF-47B8-924D-07FF21F1494E}" type="pres">
      <dgm:prSet presAssocID="{49F56D2E-B3EF-4D39-AFF7-FAC5FD0489E4}" presName="sibTrans" presStyleLbl="sibTrans2D1" presStyleIdx="0" presStyleCnt="3"/>
      <dgm:spPr/>
    </dgm:pt>
    <dgm:pt modelId="{90A33D4F-9FB6-40FD-A6B9-78DD029D8E60}" type="pres">
      <dgm:prSet presAssocID="{A9CCADC4-902B-4A0F-A2FF-BF07B2A3D55B}" presName="node" presStyleLbl="node1" presStyleIdx="1" presStyleCnt="3" custScaleX="163324" custScaleY="131410">
        <dgm:presLayoutVars>
          <dgm:bulletEnabled val="1"/>
        </dgm:presLayoutVars>
      </dgm:prSet>
      <dgm:spPr/>
    </dgm:pt>
    <dgm:pt modelId="{FE8A9694-C9B6-40AE-B385-5DA616574721}" type="pres">
      <dgm:prSet presAssocID="{A9CCADC4-902B-4A0F-A2FF-BF07B2A3D55B}" presName="dummy" presStyleCnt="0"/>
      <dgm:spPr/>
    </dgm:pt>
    <dgm:pt modelId="{EF40E649-2813-4CB9-BB99-AF3DE281DED5}" type="pres">
      <dgm:prSet presAssocID="{943802F2-554A-4769-8607-9639830EF243}" presName="sibTrans" presStyleLbl="sibTrans2D1" presStyleIdx="1" presStyleCnt="3"/>
      <dgm:spPr/>
    </dgm:pt>
    <dgm:pt modelId="{5D730F60-381F-4684-965D-B61933E5E16A}" type="pres">
      <dgm:prSet presAssocID="{6D9CE73C-78FF-4415-9AE4-537B438DE28C}" presName="node" presStyleLbl="node1" presStyleIdx="2" presStyleCnt="3" custScaleX="163324" custScaleY="131410">
        <dgm:presLayoutVars>
          <dgm:bulletEnabled val="1"/>
        </dgm:presLayoutVars>
      </dgm:prSet>
      <dgm:spPr/>
    </dgm:pt>
    <dgm:pt modelId="{1B03140D-F475-468B-8637-E42A899B9615}" type="pres">
      <dgm:prSet presAssocID="{6D9CE73C-78FF-4415-9AE4-537B438DE28C}" presName="dummy" presStyleCnt="0"/>
      <dgm:spPr/>
    </dgm:pt>
    <dgm:pt modelId="{8F481778-2C0D-43CE-9D5B-88D86322776C}" type="pres">
      <dgm:prSet presAssocID="{DBD5674E-67CA-4174-B757-FCECE4A01E67}" presName="sibTrans" presStyleLbl="sibTrans2D1" presStyleIdx="2" presStyleCnt="3"/>
      <dgm:spPr/>
    </dgm:pt>
  </dgm:ptLst>
  <dgm:cxnLst>
    <dgm:cxn modelId="{C58E2004-A610-455C-B4B8-F8468451D1F0}" srcId="{94857539-C04A-4E9B-865D-30787C15A7FB}" destId="{A9CCADC4-902B-4A0F-A2FF-BF07B2A3D55B}" srcOrd="1" destOrd="0" parTransId="{A147C417-CBD6-4E22-9FBE-54F76A574C66}" sibTransId="{943802F2-554A-4769-8607-9639830EF243}"/>
    <dgm:cxn modelId="{290BD647-6DFE-4F35-8FEA-BDCE50990766}" srcId="{1FA8F557-6E66-49D7-9332-B4EA59D58D32}" destId="{94857539-C04A-4E9B-865D-30787C15A7FB}" srcOrd="0" destOrd="0" parTransId="{4B8910D6-286D-4505-B009-F788EB16E710}" sibTransId="{8EBA79C5-FB56-4633-9E13-99B480FBD994}"/>
    <dgm:cxn modelId="{6DA98B68-C195-4998-98CE-1705B9067E85}" type="presOf" srcId="{49F56D2E-B3EF-4D39-AFF7-FAC5FD0489E4}" destId="{DDF2DF80-A3BF-47B8-924D-07FF21F1494E}" srcOrd="0" destOrd="0" presId="urn:microsoft.com/office/officeart/2005/8/layout/radial6"/>
    <dgm:cxn modelId="{78E5636C-65B1-4A6C-B118-F0B86F603868}" srcId="{94857539-C04A-4E9B-865D-30787C15A7FB}" destId="{6D9CE73C-78FF-4415-9AE4-537B438DE28C}" srcOrd="2" destOrd="0" parTransId="{C44FE3B8-933E-4D49-A402-58D53F710065}" sibTransId="{DBD5674E-67CA-4174-B757-FCECE4A01E67}"/>
    <dgm:cxn modelId="{6F64806D-941B-44CE-85CA-676FA7929CBD}" srcId="{94857539-C04A-4E9B-865D-30787C15A7FB}" destId="{BBA59201-99A9-4FA8-947E-673170313CE2}" srcOrd="0" destOrd="0" parTransId="{C7BBF82C-9AAA-4CB8-82B5-4686E30D8F90}" sibTransId="{49F56D2E-B3EF-4D39-AFF7-FAC5FD0489E4}"/>
    <dgm:cxn modelId="{D9AAAEA8-6BE4-421C-B08D-CBDFB6E3761F}" type="presOf" srcId="{1FA8F557-6E66-49D7-9332-B4EA59D58D32}" destId="{5865665B-E556-49F8-B0D0-70C7B7FB5958}" srcOrd="0" destOrd="0" presId="urn:microsoft.com/office/officeart/2005/8/layout/radial6"/>
    <dgm:cxn modelId="{4820EDAC-ACED-4561-8156-C245242DEC5C}" type="presOf" srcId="{943802F2-554A-4769-8607-9639830EF243}" destId="{EF40E649-2813-4CB9-BB99-AF3DE281DED5}" srcOrd="0" destOrd="0" presId="urn:microsoft.com/office/officeart/2005/8/layout/radial6"/>
    <dgm:cxn modelId="{012F31BE-2E50-4A0D-825F-814BE2482C63}" type="presOf" srcId="{94857539-C04A-4E9B-865D-30787C15A7FB}" destId="{30B50E91-FA3B-4663-AB21-5279FCE0E1DF}" srcOrd="0" destOrd="0" presId="urn:microsoft.com/office/officeart/2005/8/layout/radial6"/>
    <dgm:cxn modelId="{B516FEDB-F42F-451E-A291-06A187EC4595}" type="presOf" srcId="{A9CCADC4-902B-4A0F-A2FF-BF07B2A3D55B}" destId="{90A33D4F-9FB6-40FD-A6B9-78DD029D8E60}" srcOrd="0" destOrd="0" presId="urn:microsoft.com/office/officeart/2005/8/layout/radial6"/>
    <dgm:cxn modelId="{7F583CE3-AE97-4C18-A7F0-713048CB814E}" type="presOf" srcId="{DBD5674E-67CA-4174-B757-FCECE4A01E67}" destId="{8F481778-2C0D-43CE-9D5B-88D86322776C}" srcOrd="0" destOrd="0" presId="urn:microsoft.com/office/officeart/2005/8/layout/radial6"/>
    <dgm:cxn modelId="{25C2EEF1-FC0A-4500-962E-F35993DA09A8}" type="presOf" srcId="{6D9CE73C-78FF-4415-9AE4-537B438DE28C}" destId="{5D730F60-381F-4684-965D-B61933E5E16A}" srcOrd="0" destOrd="0" presId="urn:microsoft.com/office/officeart/2005/8/layout/radial6"/>
    <dgm:cxn modelId="{B706F2F5-16E4-4A5D-98C9-D1E526EF5ECD}" type="presOf" srcId="{BBA59201-99A9-4FA8-947E-673170313CE2}" destId="{AC7370B6-BFA2-4560-9E65-B83FA4D6440B}" srcOrd="0" destOrd="0" presId="urn:microsoft.com/office/officeart/2005/8/layout/radial6"/>
    <dgm:cxn modelId="{B11F3A04-4AC4-4B06-B916-BD4EC0788D7F}" type="presParOf" srcId="{5865665B-E556-49F8-B0D0-70C7B7FB5958}" destId="{30B50E91-FA3B-4663-AB21-5279FCE0E1DF}" srcOrd="0" destOrd="0" presId="urn:microsoft.com/office/officeart/2005/8/layout/radial6"/>
    <dgm:cxn modelId="{7B434A3D-8555-4CD4-986A-D63F082D5097}" type="presParOf" srcId="{5865665B-E556-49F8-B0D0-70C7B7FB5958}" destId="{AC7370B6-BFA2-4560-9E65-B83FA4D6440B}" srcOrd="1" destOrd="0" presId="urn:microsoft.com/office/officeart/2005/8/layout/radial6"/>
    <dgm:cxn modelId="{4568D56B-506E-45CF-ABAE-7DB5B1581ABF}" type="presParOf" srcId="{5865665B-E556-49F8-B0D0-70C7B7FB5958}" destId="{83BECA4D-8D27-40DC-8ACA-1D4610892A57}" srcOrd="2" destOrd="0" presId="urn:microsoft.com/office/officeart/2005/8/layout/radial6"/>
    <dgm:cxn modelId="{6DCE9443-45EE-4FF3-88D4-9FDAB8A21A2A}" type="presParOf" srcId="{5865665B-E556-49F8-B0D0-70C7B7FB5958}" destId="{DDF2DF80-A3BF-47B8-924D-07FF21F1494E}" srcOrd="3" destOrd="0" presId="urn:microsoft.com/office/officeart/2005/8/layout/radial6"/>
    <dgm:cxn modelId="{0703D14A-C827-45E4-BFBE-DCD994E98A64}" type="presParOf" srcId="{5865665B-E556-49F8-B0D0-70C7B7FB5958}" destId="{90A33D4F-9FB6-40FD-A6B9-78DD029D8E60}" srcOrd="4" destOrd="0" presId="urn:microsoft.com/office/officeart/2005/8/layout/radial6"/>
    <dgm:cxn modelId="{76A65960-9FF2-4BE4-8ACA-559EFD8CA3A7}" type="presParOf" srcId="{5865665B-E556-49F8-B0D0-70C7B7FB5958}" destId="{FE8A9694-C9B6-40AE-B385-5DA616574721}" srcOrd="5" destOrd="0" presId="urn:microsoft.com/office/officeart/2005/8/layout/radial6"/>
    <dgm:cxn modelId="{F5BBED15-238E-4CBB-A8DA-659138607011}" type="presParOf" srcId="{5865665B-E556-49F8-B0D0-70C7B7FB5958}" destId="{EF40E649-2813-4CB9-BB99-AF3DE281DED5}" srcOrd="6" destOrd="0" presId="urn:microsoft.com/office/officeart/2005/8/layout/radial6"/>
    <dgm:cxn modelId="{BC988168-D60F-4711-A3EA-81E6F507225C}" type="presParOf" srcId="{5865665B-E556-49F8-B0D0-70C7B7FB5958}" destId="{5D730F60-381F-4684-965D-B61933E5E16A}" srcOrd="7" destOrd="0" presId="urn:microsoft.com/office/officeart/2005/8/layout/radial6"/>
    <dgm:cxn modelId="{78B08816-E319-4F17-8CD1-6192FFE45F07}" type="presParOf" srcId="{5865665B-E556-49F8-B0D0-70C7B7FB5958}" destId="{1B03140D-F475-468B-8637-E42A899B9615}" srcOrd="8" destOrd="0" presId="urn:microsoft.com/office/officeart/2005/8/layout/radial6"/>
    <dgm:cxn modelId="{F8DE1CAE-AC4A-4C70-979D-E110E8728E76}" type="presParOf" srcId="{5865665B-E556-49F8-B0D0-70C7B7FB5958}" destId="{8F481778-2C0D-43CE-9D5B-88D86322776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2095A0-EA68-4CAA-B2E7-789B56F21DD3}" type="doc">
      <dgm:prSet loTypeId="urn:microsoft.com/office/officeart/2005/8/layout/hierarchy6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1EDB74AA-BFFE-46AA-868E-95FEE7845A60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Leerlingen Vinkenstraat</a:t>
          </a:r>
        </a:p>
      </dgm:t>
    </dgm:pt>
    <dgm:pt modelId="{FA5DD788-60CA-43D8-9D62-AE7ED74B0C2C}" type="parTrans" cxnId="{6C05C5A7-9863-4518-AE2C-B39BC9DF391A}">
      <dgm:prSet/>
      <dgm:spPr/>
      <dgm:t>
        <a:bodyPr/>
        <a:lstStyle/>
        <a:p>
          <a:endParaRPr lang="nl-NL"/>
        </a:p>
      </dgm:t>
    </dgm:pt>
    <dgm:pt modelId="{A5194EDF-B96E-4AD4-A2BD-B9A99A680E4B}" type="sibTrans" cxnId="{6C05C5A7-9863-4518-AE2C-B39BC9DF391A}">
      <dgm:prSet/>
      <dgm:spPr/>
      <dgm:t>
        <a:bodyPr/>
        <a:lstStyle/>
        <a:p>
          <a:endParaRPr lang="nl-NL"/>
        </a:p>
      </dgm:t>
    </dgm:pt>
    <dgm:pt modelId="{E4E0DD17-4028-4703-BBD0-2D64D2E3E8EA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(K)THA1/ KT2 klassen</a:t>
          </a:r>
        </a:p>
      </dgm:t>
    </dgm:pt>
    <dgm:pt modelId="{A6E5A607-7242-4C3A-9DF8-5B36185645C2}" type="parTrans" cxnId="{E47D20AC-255F-4201-AEF8-58CFA1EBAD30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tailEnd type="triangle" w="lg" len="lg"/>
        </a:ln>
      </dgm:spPr>
      <dgm:t>
        <a:bodyPr/>
        <a:lstStyle/>
        <a:p>
          <a:endParaRPr lang="nl-NL"/>
        </a:p>
      </dgm:t>
    </dgm:pt>
    <dgm:pt modelId="{9BC408D5-EF55-4559-8B54-F0EB22C96BD2}" type="sibTrans" cxnId="{E47D20AC-255F-4201-AEF8-58CFA1EBAD30}">
      <dgm:prSet/>
      <dgm:spPr/>
      <dgm:t>
        <a:bodyPr/>
        <a:lstStyle/>
        <a:p>
          <a:endParaRPr lang="nl-NL"/>
        </a:p>
      </dgm:t>
    </dgm:pt>
    <dgm:pt modelId="{4487CAA6-EEAA-401E-9C9E-E8A594B4204B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Locatie ?? </a:t>
          </a:r>
        </a:p>
      </dgm:t>
    </dgm:pt>
    <dgm:pt modelId="{902EF48E-1DEF-44D9-952D-DC596F672B69}" type="parTrans" cxnId="{E0307E44-5A36-4A8A-A2D7-D149380E1DFE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headEnd type="none"/>
          <a:tailEnd type="triangle" w="lg" len="lg"/>
        </a:ln>
      </dgm:spPr>
      <dgm:t>
        <a:bodyPr/>
        <a:lstStyle/>
        <a:p>
          <a:endParaRPr lang="nl-NL"/>
        </a:p>
      </dgm:t>
    </dgm:pt>
    <dgm:pt modelId="{239E2A82-A6BC-465F-BD45-5F7DC39D2EEB}" type="sibTrans" cxnId="{E0307E44-5A36-4A8A-A2D7-D149380E1DFE}">
      <dgm:prSet/>
      <dgm:spPr/>
      <dgm:t>
        <a:bodyPr/>
        <a:lstStyle/>
        <a:p>
          <a:endParaRPr lang="nl-NL"/>
        </a:p>
      </dgm:t>
    </dgm:pt>
    <dgm:pt modelId="{D584C89B-B390-46C0-80AB-B67F349741E4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22-23</a:t>
          </a:r>
        </a:p>
      </dgm:t>
    </dgm:pt>
    <dgm:pt modelId="{23CB4756-E08E-42EE-9975-4603440866EC}" type="parTrans" cxnId="{E2744004-B733-478A-B76B-E38D26AB2F4D}">
      <dgm:prSet/>
      <dgm:spPr/>
      <dgm:t>
        <a:bodyPr/>
        <a:lstStyle/>
        <a:p>
          <a:endParaRPr lang="nl-NL"/>
        </a:p>
      </dgm:t>
    </dgm:pt>
    <dgm:pt modelId="{27487E09-617D-4EF6-84AE-9BD6482B4A38}" type="sibTrans" cxnId="{E2744004-B733-478A-B76B-E38D26AB2F4D}">
      <dgm:prSet/>
      <dgm:spPr/>
      <dgm:t>
        <a:bodyPr/>
        <a:lstStyle/>
        <a:p>
          <a:endParaRPr lang="nl-NL"/>
        </a:p>
      </dgm:t>
    </dgm:pt>
    <dgm:pt modelId="{C2568987-CFA9-4DDB-B323-D0FB9DE69D78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PB(K)1, 2 klassen</a:t>
          </a:r>
        </a:p>
      </dgm:t>
    </dgm:pt>
    <dgm:pt modelId="{0DB40623-F130-4880-8BB4-5B4F62EF1C28}" type="parTrans" cxnId="{160E9289-5E13-46B9-909F-59457263ABD4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headEnd type="none"/>
          <a:tailEnd type="triangle" w="lg" len="lg"/>
        </a:ln>
      </dgm:spPr>
      <dgm:t>
        <a:bodyPr/>
        <a:lstStyle/>
        <a:p>
          <a:endParaRPr lang="nl-NL"/>
        </a:p>
      </dgm:t>
    </dgm:pt>
    <dgm:pt modelId="{1CD996B5-97B0-4F0F-BF00-764BCA3E19A2}" type="sibTrans" cxnId="{160E9289-5E13-46B9-909F-59457263ABD4}">
      <dgm:prSet/>
      <dgm:spPr/>
      <dgm:t>
        <a:bodyPr/>
        <a:lstStyle/>
        <a:p>
          <a:endParaRPr lang="nl-NL"/>
        </a:p>
      </dgm:t>
    </dgm:pt>
    <dgm:pt modelId="{4789C565-9659-4CE2-920F-D739C64B519B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Locatie ?? </a:t>
          </a:r>
        </a:p>
      </dgm:t>
    </dgm:pt>
    <dgm:pt modelId="{CB961B10-B34D-457D-9F3B-A06627EED7E1}" type="parTrans" cxnId="{48A238BD-A39B-40E9-B7F7-BC7AD0EFA92D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headEnd type="none"/>
          <a:tailEnd type="triangle" w="lg" len="lg"/>
        </a:ln>
      </dgm:spPr>
      <dgm:t>
        <a:bodyPr/>
        <a:lstStyle/>
        <a:p>
          <a:endParaRPr lang="nl-NL"/>
        </a:p>
      </dgm:t>
    </dgm:pt>
    <dgm:pt modelId="{0E41E018-5261-4BC3-96A2-9E845AFE273F}" type="sibTrans" cxnId="{48A238BD-A39B-40E9-B7F7-BC7AD0EFA92D}">
      <dgm:prSet/>
      <dgm:spPr/>
      <dgm:t>
        <a:bodyPr/>
        <a:lstStyle/>
        <a:p>
          <a:endParaRPr lang="nl-NL"/>
        </a:p>
      </dgm:t>
    </dgm:pt>
    <dgm:pt modelId="{A216A383-0555-423B-8020-951CEA3091C3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Locatie ?? </a:t>
          </a:r>
        </a:p>
      </dgm:t>
    </dgm:pt>
    <dgm:pt modelId="{EE018413-012E-444D-9C3D-35AB1CF1EC90}" type="parTrans" cxnId="{28CD9385-0463-42C7-BA1B-FE413EA04647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headEnd type="none"/>
          <a:tailEnd type="triangle" w="lg" len="lg"/>
        </a:ln>
      </dgm:spPr>
      <dgm:t>
        <a:bodyPr/>
        <a:lstStyle/>
        <a:p>
          <a:endParaRPr lang="nl-NL"/>
        </a:p>
      </dgm:t>
    </dgm:pt>
    <dgm:pt modelId="{A7FDBA0D-D1FF-44BA-9480-5BDF2CA11BF9}" type="sibTrans" cxnId="{28CD9385-0463-42C7-BA1B-FE413EA04647}">
      <dgm:prSet/>
      <dgm:spPr/>
      <dgm:t>
        <a:bodyPr/>
        <a:lstStyle/>
        <a:p>
          <a:endParaRPr lang="nl-NL"/>
        </a:p>
      </dgm:t>
    </dgm:pt>
    <dgm:pt modelId="{3075369E-9D46-4AC0-8FD8-B5C566E6C88D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(K)THA1/ HA2 klassen</a:t>
          </a:r>
        </a:p>
      </dgm:t>
    </dgm:pt>
    <dgm:pt modelId="{45A34EB0-0C66-4C8B-829E-BB0509127DFF}" type="sibTrans" cxnId="{989FFC8F-AB7A-42C1-93D4-2A6290C6BD62}">
      <dgm:prSet/>
      <dgm:spPr/>
      <dgm:t>
        <a:bodyPr/>
        <a:lstStyle/>
        <a:p>
          <a:endParaRPr lang="nl-NL"/>
        </a:p>
      </dgm:t>
    </dgm:pt>
    <dgm:pt modelId="{455AC383-CBC1-45E2-874B-7DFDC1881DFC}" type="parTrans" cxnId="{989FFC8F-AB7A-42C1-93D4-2A6290C6BD62}">
      <dgm:prSet/>
      <dgm:spPr>
        <a:ln w="50800">
          <a:solidFill>
            <a:schemeClr val="accent2">
              <a:shade val="60000"/>
              <a:hueOff val="0"/>
              <a:satOff val="0"/>
              <a:lumOff val="0"/>
            </a:schemeClr>
          </a:solidFill>
          <a:headEnd type="none"/>
          <a:tailEnd type="triangle" w="lg" len="lg"/>
        </a:ln>
      </dgm:spPr>
      <dgm:t>
        <a:bodyPr/>
        <a:lstStyle/>
        <a:p>
          <a:endParaRPr lang="nl-NL"/>
        </a:p>
      </dgm:t>
    </dgm:pt>
    <dgm:pt modelId="{C7E6194C-8957-4856-A5E3-771B3BE14846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Indeling Niveau klassen</a:t>
          </a:r>
        </a:p>
      </dgm:t>
    </dgm:pt>
    <dgm:pt modelId="{E3509461-DCDC-4F17-982E-71894113B48A}" type="sibTrans" cxnId="{2D15E90A-23C6-4639-B720-34153C70EB4C}">
      <dgm:prSet/>
      <dgm:spPr/>
      <dgm:t>
        <a:bodyPr/>
        <a:lstStyle/>
        <a:p>
          <a:endParaRPr lang="nl-NL"/>
        </a:p>
      </dgm:t>
    </dgm:pt>
    <dgm:pt modelId="{097A3A82-997F-4537-BEBD-59DCAF03EA3D}" type="parTrans" cxnId="{2D15E90A-23C6-4639-B720-34153C70EB4C}">
      <dgm:prSet/>
      <dgm:spPr/>
      <dgm:t>
        <a:bodyPr/>
        <a:lstStyle/>
        <a:p>
          <a:endParaRPr lang="nl-NL"/>
        </a:p>
      </dgm:t>
    </dgm:pt>
    <dgm:pt modelId="{74DDFE35-E8DB-417A-ABEA-F1968207891F}">
      <dgm:prSet phldrT="[Tekst]"/>
      <dgm:spPr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nl-NL"/>
            <a:t>23-24</a:t>
          </a:r>
        </a:p>
      </dgm:t>
    </dgm:pt>
    <dgm:pt modelId="{7285A375-A609-46CD-94DE-DA9CFBB0C96D}" type="parTrans" cxnId="{03233EA2-0FF0-459F-8110-6A8D6E0F8A1D}">
      <dgm:prSet/>
      <dgm:spPr/>
      <dgm:t>
        <a:bodyPr/>
        <a:lstStyle/>
        <a:p>
          <a:endParaRPr lang="nl-NL"/>
        </a:p>
      </dgm:t>
    </dgm:pt>
    <dgm:pt modelId="{2B9CFAEB-0D09-4F00-99DF-FD80B95CC7CD}" type="sibTrans" cxnId="{03233EA2-0FF0-459F-8110-6A8D6E0F8A1D}">
      <dgm:prSet/>
      <dgm:spPr/>
      <dgm:t>
        <a:bodyPr/>
        <a:lstStyle/>
        <a:p>
          <a:endParaRPr lang="nl-NL"/>
        </a:p>
      </dgm:t>
    </dgm:pt>
    <dgm:pt modelId="{CFC49F89-DD86-4E60-9156-DCB80BB722D9}" type="pres">
      <dgm:prSet presAssocID="{BA2095A0-EA68-4CAA-B2E7-789B56F21DD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E9116BD-2FA0-4638-9055-E6EF9B8DC663}" type="pres">
      <dgm:prSet presAssocID="{BA2095A0-EA68-4CAA-B2E7-789B56F21DD3}" presName="hierFlow" presStyleCnt="0"/>
      <dgm:spPr/>
    </dgm:pt>
    <dgm:pt modelId="{6C4E9B5A-14D7-41E0-ABF8-603258D0DC18}" type="pres">
      <dgm:prSet presAssocID="{BA2095A0-EA68-4CAA-B2E7-789B56F21DD3}" presName="firstBuf" presStyleCnt="0"/>
      <dgm:spPr/>
    </dgm:pt>
    <dgm:pt modelId="{5A8FFFEB-6F1C-4C95-8D90-EEEF6B5BD3B7}" type="pres">
      <dgm:prSet presAssocID="{BA2095A0-EA68-4CAA-B2E7-789B56F21DD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B619E74-3022-43BD-92A7-C6029CB8C059}" type="pres">
      <dgm:prSet presAssocID="{1EDB74AA-BFFE-46AA-868E-95FEE7845A60}" presName="Name14" presStyleCnt="0"/>
      <dgm:spPr/>
    </dgm:pt>
    <dgm:pt modelId="{57588575-884D-4F24-A40C-81CDF2DB729A}" type="pres">
      <dgm:prSet presAssocID="{1EDB74AA-BFFE-46AA-868E-95FEE7845A60}" presName="level1Shape" presStyleLbl="node0" presStyleIdx="0" presStyleCnt="1">
        <dgm:presLayoutVars>
          <dgm:chPref val="3"/>
        </dgm:presLayoutVars>
      </dgm:prSet>
      <dgm:spPr/>
    </dgm:pt>
    <dgm:pt modelId="{80735076-22A1-4CBE-B5D3-295D5A747319}" type="pres">
      <dgm:prSet presAssocID="{1EDB74AA-BFFE-46AA-868E-95FEE7845A60}" presName="hierChild2" presStyleCnt="0"/>
      <dgm:spPr/>
    </dgm:pt>
    <dgm:pt modelId="{CCF0E66E-B060-43DF-AE57-497B3EBF94B9}" type="pres">
      <dgm:prSet presAssocID="{0DB40623-F130-4880-8BB4-5B4F62EF1C28}" presName="Name19" presStyleLbl="parChTrans1D2" presStyleIdx="0" presStyleCnt="3"/>
      <dgm:spPr/>
    </dgm:pt>
    <dgm:pt modelId="{7B64F9B4-A377-4701-9735-75D6B550B7D7}" type="pres">
      <dgm:prSet presAssocID="{C2568987-CFA9-4DDB-B323-D0FB9DE69D78}" presName="Name21" presStyleCnt="0"/>
      <dgm:spPr/>
    </dgm:pt>
    <dgm:pt modelId="{7B47220A-C164-44AA-93FF-22DF7646ABB7}" type="pres">
      <dgm:prSet presAssocID="{C2568987-CFA9-4DDB-B323-D0FB9DE69D78}" presName="level2Shape" presStyleLbl="node2" presStyleIdx="0" presStyleCnt="3"/>
      <dgm:spPr/>
    </dgm:pt>
    <dgm:pt modelId="{54162A66-7BDF-4E08-A370-9C966B172F17}" type="pres">
      <dgm:prSet presAssocID="{C2568987-CFA9-4DDB-B323-D0FB9DE69D78}" presName="hierChild3" presStyleCnt="0"/>
      <dgm:spPr/>
    </dgm:pt>
    <dgm:pt modelId="{3158CACC-AD4B-4155-90CF-8412891B666D}" type="pres">
      <dgm:prSet presAssocID="{CB961B10-B34D-457D-9F3B-A06627EED7E1}" presName="Name19" presStyleLbl="parChTrans1D3" presStyleIdx="0" presStyleCnt="3"/>
      <dgm:spPr/>
    </dgm:pt>
    <dgm:pt modelId="{39F501AA-3D12-45E0-A39B-7CF234229FE1}" type="pres">
      <dgm:prSet presAssocID="{4789C565-9659-4CE2-920F-D739C64B519B}" presName="Name21" presStyleCnt="0"/>
      <dgm:spPr/>
    </dgm:pt>
    <dgm:pt modelId="{3D64E8B9-282B-45FB-B397-DF519832F174}" type="pres">
      <dgm:prSet presAssocID="{4789C565-9659-4CE2-920F-D739C64B519B}" presName="level2Shape" presStyleLbl="node3" presStyleIdx="0" presStyleCnt="3"/>
      <dgm:spPr/>
    </dgm:pt>
    <dgm:pt modelId="{5CE38379-08FE-49C3-A3D5-8B34488E112D}" type="pres">
      <dgm:prSet presAssocID="{4789C565-9659-4CE2-920F-D739C64B519B}" presName="hierChild3" presStyleCnt="0"/>
      <dgm:spPr/>
    </dgm:pt>
    <dgm:pt modelId="{FF232F82-0A44-4DE5-8622-3A69FF3D18D1}" type="pres">
      <dgm:prSet presAssocID="{A6E5A607-7242-4C3A-9DF8-5B36185645C2}" presName="Name19" presStyleLbl="parChTrans1D2" presStyleIdx="1" presStyleCnt="3"/>
      <dgm:spPr/>
    </dgm:pt>
    <dgm:pt modelId="{67549ABC-2841-457B-9F02-49DD51F7CB6E}" type="pres">
      <dgm:prSet presAssocID="{E4E0DD17-4028-4703-BBD0-2D64D2E3E8EA}" presName="Name21" presStyleCnt="0"/>
      <dgm:spPr/>
    </dgm:pt>
    <dgm:pt modelId="{3DC051CE-1EF7-41DF-AB87-6A961741C21B}" type="pres">
      <dgm:prSet presAssocID="{E4E0DD17-4028-4703-BBD0-2D64D2E3E8EA}" presName="level2Shape" presStyleLbl="node2" presStyleIdx="1" presStyleCnt="3"/>
      <dgm:spPr/>
    </dgm:pt>
    <dgm:pt modelId="{5B5DDB93-130B-4047-95C0-8101F409C912}" type="pres">
      <dgm:prSet presAssocID="{E4E0DD17-4028-4703-BBD0-2D64D2E3E8EA}" presName="hierChild3" presStyleCnt="0"/>
      <dgm:spPr/>
    </dgm:pt>
    <dgm:pt modelId="{23CB43FD-6A03-4EF9-86F6-47B49E321952}" type="pres">
      <dgm:prSet presAssocID="{EE018413-012E-444D-9C3D-35AB1CF1EC90}" presName="Name19" presStyleLbl="parChTrans1D3" presStyleIdx="1" presStyleCnt="3"/>
      <dgm:spPr/>
    </dgm:pt>
    <dgm:pt modelId="{2B1C0477-A180-4E94-BDD5-362C2B457B28}" type="pres">
      <dgm:prSet presAssocID="{A216A383-0555-423B-8020-951CEA3091C3}" presName="Name21" presStyleCnt="0"/>
      <dgm:spPr/>
    </dgm:pt>
    <dgm:pt modelId="{C0D35777-5C0E-4718-979B-C320744374FF}" type="pres">
      <dgm:prSet presAssocID="{A216A383-0555-423B-8020-951CEA3091C3}" presName="level2Shape" presStyleLbl="node3" presStyleIdx="1" presStyleCnt="3"/>
      <dgm:spPr/>
    </dgm:pt>
    <dgm:pt modelId="{576B398F-B06D-478B-9A5A-52D2AD998877}" type="pres">
      <dgm:prSet presAssocID="{A216A383-0555-423B-8020-951CEA3091C3}" presName="hierChild3" presStyleCnt="0"/>
      <dgm:spPr/>
    </dgm:pt>
    <dgm:pt modelId="{D5C13913-F194-45FE-9499-71D1CF29EA51}" type="pres">
      <dgm:prSet presAssocID="{455AC383-CBC1-45E2-874B-7DFDC1881DFC}" presName="Name19" presStyleLbl="parChTrans1D2" presStyleIdx="2" presStyleCnt="3"/>
      <dgm:spPr/>
    </dgm:pt>
    <dgm:pt modelId="{864D847A-B30C-4A6F-9C79-01F26E531912}" type="pres">
      <dgm:prSet presAssocID="{3075369E-9D46-4AC0-8FD8-B5C566E6C88D}" presName="Name21" presStyleCnt="0"/>
      <dgm:spPr/>
    </dgm:pt>
    <dgm:pt modelId="{FAB43F88-CABD-40E4-92E9-23D32685C2C9}" type="pres">
      <dgm:prSet presAssocID="{3075369E-9D46-4AC0-8FD8-B5C566E6C88D}" presName="level2Shape" presStyleLbl="node2" presStyleIdx="2" presStyleCnt="3"/>
      <dgm:spPr/>
    </dgm:pt>
    <dgm:pt modelId="{9CF7C27C-07F4-4293-BFB9-DFA7C0E60064}" type="pres">
      <dgm:prSet presAssocID="{3075369E-9D46-4AC0-8FD8-B5C566E6C88D}" presName="hierChild3" presStyleCnt="0"/>
      <dgm:spPr/>
    </dgm:pt>
    <dgm:pt modelId="{A67A0F7A-18EF-4358-918F-C47876ACC7D5}" type="pres">
      <dgm:prSet presAssocID="{902EF48E-1DEF-44D9-952D-DC596F672B69}" presName="Name19" presStyleLbl="parChTrans1D3" presStyleIdx="2" presStyleCnt="3"/>
      <dgm:spPr/>
    </dgm:pt>
    <dgm:pt modelId="{E4A4517F-BAEF-4908-8DE4-BCCAB360F07A}" type="pres">
      <dgm:prSet presAssocID="{4487CAA6-EEAA-401E-9C9E-E8A594B4204B}" presName="Name21" presStyleCnt="0"/>
      <dgm:spPr/>
    </dgm:pt>
    <dgm:pt modelId="{DC1D8399-073C-4A34-BD61-CFBA243ABEBC}" type="pres">
      <dgm:prSet presAssocID="{4487CAA6-EEAA-401E-9C9E-E8A594B4204B}" presName="level2Shape" presStyleLbl="node3" presStyleIdx="2" presStyleCnt="3"/>
      <dgm:spPr/>
    </dgm:pt>
    <dgm:pt modelId="{709C8104-2BC3-4F2F-8096-C5880B243834}" type="pres">
      <dgm:prSet presAssocID="{4487CAA6-EEAA-401E-9C9E-E8A594B4204B}" presName="hierChild3" presStyleCnt="0"/>
      <dgm:spPr/>
    </dgm:pt>
    <dgm:pt modelId="{FAAF7B42-F8E1-4F64-897C-F61A525A9BC6}" type="pres">
      <dgm:prSet presAssocID="{BA2095A0-EA68-4CAA-B2E7-789B56F21DD3}" presName="bgShapesFlow" presStyleCnt="0"/>
      <dgm:spPr/>
    </dgm:pt>
    <dgm:pt modelId="{7F9E05A9-6706-414B-BCC5-A98F446720F0}" type="pres">
      <dgm:prSet presAssocID="{D584C89B-B390-46C0-80AB-B67F349741E4}" presName="rectComp" presStyleCnt="0"/>
      <dgm:spPr/>
    </dgm:pt>
    <dgm:pt modelId="{D8AE1A16-D4F7-47EE-BB56-78FDDE1B86C4}" type="pres">
      <dgm:prSet presAssocID="{D584C89B-B390-46C0-80AB-B67F349741E4}" presName="bgRect" presStyleLbl="bgShp" presStyleIdx="0" presStyleCnt="3"/>
      <dgm:spPr/>
    </dgm:pt>
    <dgm:pt modelId="{DE199AF6-C084-4FA0-8D93-86A96DC152BA}" type="pres">
      <dgm:prSet presAssocID="{D584C89B-B390-46C0-80AB-B67F349741E4}" presName="bgRectTx" presStyleLbl="bgShp" presStyleIdx="0" presStyleCnt="3">
        <dgm:presLayoutVars>
          <dgm:bulletEnabled val="1"/>
        </dgm:presLayoutVars>
      </dgm:prSet>
      <dgm:spPr/>
    </dgm:pt>
    <dgm:pt modelId="{1FE78823-D122-41D4-BC38-8754C6013601}" type="pres">
      <dgm:prSet presAssocID="{D584C89B-B390-46C0-80AB-B67F349741E4}" presName="spComp" presStyleCnt="0"/>
      <dgm:spPr/>
    </dgm:pt>
    <dgm:pt modelId="{71CF2AAA-CB0D-46CD-9A81-918D752CA480}" type="pres">
      <dgm:prSet presAssocID="{D584C89B-B390-46C0-80AB-B67F349741E4}" presName="vSp" presStyleCnt="0"/>
      <dgm:spPr/>
    </dgm:pt>
    <dgm:pt modelId="{40EE793B-995E-4C1C-ADCA-8CEF45B20E35}" type="pres">
      <dgm:prSet presAssocID="{C7E6194C-8957-4856-A5E3-771B3BE14846}" presName="rectComp" presStyleCnt="0"/>
      <dgm:spPr/>
    </dgm:pt>
    <dgm:pt modelId="{27593415-0A1C-4347-B10F-A6472D1B3EF1}" type="pres">
      <dgm:prSet presAssocID="{C7E6194C-8957-4856-A5E3-771B3BE14846}" presName="bgRect" presStyleLbl="bgShp" presStyleIdx="1" presStyleCnt="3"/>
      <dgm:spPr/>
    </dgm:pt>
    <dgm:pt modelId="{F0A76D60-22F3-4AD8-9589-832C59DB20CC}" type="pres">
      <dgm:prSet presAssocID="{C7E6194C-8957-4856-A5E3-771B3BE14846}" presName="bgRectTx" presStyleLbl="bgShp" presStyleIdx="1" presStyleCnt="3">
        <dgm:presLayoutVars>
          <dgm:bulletEnabled val="1"/>
        </dgm:presLayoutVars>
      </dgm:prSet>
      <dgm:spPr/>
    </dgm:pt>
    <dgm:pt modelId="{F0E2CF8C-1738-4ADE-BC06-D125BF1BDAD7}" type="pres">
      <dgm:prSet presAssocID="{C7E6194C-8957-4856-A5E3-771B3BE14846}" presName="spComp" presStyleCnt="0"/>
      <dgm:spPr/>
    </dgm:pt>
    <dgm:pt modelId="{24AC81F3-4643-4FE3-B7DB-BB0F361E93A0}" type="pres">
      <dgm:prSet presAssocID="{C7E6194C-8957-4856-A5E3-771B3BE14846}" presName="vSp" presStyleCnt="0"/>
      <dgm:spPr/>
    </dgm:pt>
    <dgm:pt modelId="{F7097D36-E544-410E-A79D-47C52C70746E}" type="pres">
      <dgm:prSet presAssocID="{74DDFE35-E8DB-417A-ABEA-F1968207891F}" presName="rectComp" presStyleCnt="0"/>
      <dgm:spPr/>
    </dgm:pt>
    <dgm:pt modelId="{7D83C6AC-4C2D-4173-915B-90647D42DDD8}" type="pres">
      <dgm:prSet presAssocID="{74DDFE35-E8DB-417A-ABEA-F1968207891F}" presName="bgRect" presStyleLbl="bgShp" presStyleIdx="2" presStyleCnt="3"/>
      <dgm:spPr/>
    </dgm:pt>
    <dgm:pt modelId="{BDB07FDE-A4BE-488C-89DC-CDCDE90CEFEF}" type="pres">
      <dgm:prSet presAssocID="{74DDFE35-E8DB-417A-ABEA-F1968207891F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E2744004-B733-478A-B76B-E38D26AB2F4D}" srcId="{BA2095A0-EA68-4CAA-B2E7-789B56F21DD3}" destId="{D584C89B-B390-46C0-80AB-B67F349741E4}" srcOrd="1" destOrd="0" parTransId="{23CB4756-E08E-42EE-9975-4603440866EC}" sibTransId="{27487E09-617D-4EF6-84AE-9BD6482B4A38}"/>
    <dgm:cxn modelId="{2D15E90A-23C6-4639-B720-34153C70EB4C}" srcId="{BA2095A0-EA68-4CAA-B2E7-789B56F21DD3}" destId="{C7E6194C-8957-4856-A5E3-771B3BE14846}" srcOrd="2" destOrd="0" parTransId="{097A3A82-997F-4537-BEBD-59DCAF03EA3D}" sibTransId="{E3509461-DCDC-4F17-982E-71894113B48A}"/>
    <dgm:cxn modelId="{0299AE15-3289-4396-824A-36BDF1FD9BC2}" type="presOf" srcId="{74DDFE35-E8DB-417A-ABEA-F1968207891F}" destId="{7D83C6AC-4C2D-4173-915B-90647D42DDD8}" srcOrd="0" destOrd="0" presId="urn:microsoft.com/office/officeart/2005/8/layout/hierarchy6"/>
    <dgm:cxn modelId="{339C2522-CD5E-4DE7-8FD4-1670A87B58FF}" type="presOf" srcId="{4487CAA6-EEAA-401E-9C9E-E8A594B4204B}" destId="{DC1D8399-073C-4A34-BD61-CFBA243ABEBC}" srcOrd="0" destOrd="0" presId="urn:microsoft.com/office/officeart/2005/8/layout/hierarchy6"/>
    <dgm:cxn modelId="{7E0C9225-57AF-4C59-BCA1-86EBE67EEBF9}" type="presOf" srcId="{3075369E-9D46-4AC0-8FD8-B5C566E6C88D}" destId="{FAB43F88-CABD-40E4-92E9-23D32685C2C9}" srcOrd="0" destOrd="0" presId="urn:microsoft.com/office/officeart/2005/8/layout/hierarchy6"/>
    <dgm:cxn modelId="{E3C5E626-D233-446B-80D0-907796892C8C}" type="presOf" srcId="{D584C89B-B390-46C0-80AB-B67F349741E4}" destId="{DE199AF6-C084-4FA0-8D93-86A96DC152BA}" srcOrd="1" destOrd="0" presId="urn:microsoft.com/office/officeart/2005/8/layout/hierarchy6"/>
    <dgm:cxn modelId="{66019439-5F57-4594-9B86-268C2DB20ED9}" type="presOf" srcId="{EE018413-012E-444D-9C3D-35AB1CF1EC90}" destId="{23CB43FD-6A03-4EF9-86F6-47B49E321952}" srcOrd="0" destOrd="0" presId="urn:microsoft.com/office/officeart/2005/8/layout/hierarchy6"/>
    <dgm:cxn modelId="{7FE8AD41-9484-417E-A963-0091E90D792E}" type="presOf" srcId="{E4E0DD17-4028-4703-BBD0-2D64D2E3E8EA}" destId="{3DC051CE-1EF7-41DF-AB87-6A961741C21B}" srcOrd="0" destOrd="0" presId="urn:microsoft.com/office/officeart/2005/8/layout/hierarchy6"/>
    <dgm:cxn modelId="{E0307E44-5A36-4A8A-A2D7-D149380E1DFE}" srcId="{3075369E-9D46-4AC0-8FD8-B5C566E6C88D}" destId="{4487CAA6-EEAA-401E-9C9E-E8A594B4204B}" srcOrd="0" destOrd="0" parTransId="{902EF48E-1DEF-44D9-952D-DC596F672B69}" sibTransId="{239E2A82-A6BC-465F-BD45-5F7DC39D2EEB}"/>
    <dgm:cxn modelId="{2B76E24C-DD62-41DB-9077-D4DE9818876A}" type="presOf" srcId="{C7E6194C-8957-4856-A5E3-771B3BE14846}" destId="{F0A76D60-22F3-4AD8-9589-832C59DB20CC}" srcOrd="1" destOrd="0" presId="urn:microsoft.com/office/officeart/2005/8/layout/hierarchy6"/>
    <dgm:cxn modelId="{67C22452-D54C-49BA-A983-73E4C63262CC}" type="presOf" srcId="{74DDFE35-E8DB-417A-ABEA-F1968207891F}" destId="{BDB07FDE-A4BE-488C-89DC-CDCDE90CEFEF}" srcOrd="1" destOrd="0" presId="urn:microsoft.com/office/officeart/2005/8/layout/hierarchy6"/>
    <dgm:cxn modelId="{9C678875-0C3D-49D1-8355-24B10E61C4C5}" type="presOf" srcId="{4789C565-9659-4CE2-920F-D739C64B519B}" destId="{3D64E8B9-282B-45FB-B397-DF519832F174}" srcOrd="0" destOrd="0" presId="urn:microsoft.com/office/officeart/2005/8/layout/hierarchy6"/>
    <dgm:cxn modelId="{A335CD81-34C1-4E29-86C0-F5DE9D79BBFE}" type="presOf" srcId="{CB961B10-B34D-457D-9F3B-A06627EED7E1}" destId="{3158CACC-AD4B-4155-90CF-8412891B666D}" srcOrd="0" destOrd="0" presId="urn:microsoft.com/office/officeart/2005/8/layout/hierarchy6"/>
    <dgm:cxn modelId="{28CD9385-0463-42C7-BA1B-FE413EA04647}" srcId="{E4E0DD17-4028-4703-BBD0-2D64D2E3E8EA}" destId="{A216A383-0555-423B-8020-951CEA3091C3}" srcOrd="0" destOrd="0" parTransId="{EE018413-012E-444D-9C3D-35AB1CF1EC90}" sibTransId="{A7FDBA0D-D1FF-44BA-9480-5BDF2CA11BF9}"/>
    <dgm:cxn modelId="{8D39B686-9338-4116-8958-D2B8A3014F54}" type="presOf" srcId="{A216A383-0555-423B-8020-951CEA3091C3}" destId="{C0D35777-5C0E-4718-979B-C320744374FF}" srcOrd="0" destOrd="0" presId="urn:microsoft.com/office/officeart/2005/8/layout/hierarchy6"/>
    <dgm:cxn modelId="{160E9289-5E13-46B9-909F-59457263ABD4}" srcId="{1EDB74AA-BFFE-46AA-868E-95FEE7845A60}" destId="{C2568987-CFA9-4DDB-B323-D0FB9DE69D78}" srcOrd="0" destOrd="0" parTransId="{0DB40623-F130-4880-8BB4-5B4F62EF1C28}" sibTransId="{1CD996B5-97B0-4F0F-BF00-764BCA3E19A2}"/>
    <dgm:cxn modelId="{0463468C-1EA3-48A1-8A48-A2E018237ABA}" type="presOf" srcId="{A6E5A607-7242-4C3A-9DF8-5B36185645C2}" destId="{FF232F82-0A44-4DE5-8622-3A69FF3D18D1}" srcOrd="0" destOrd="0" presId="urn:microsoft.com/office/officeart/2005/8/layout/hierarchy6"/>
    <dgm:cxn modelId="{989FFC8F-AB7A-42C1-93D4-2A6290C6BD62}" srcId="{1EDB74AA-BFFE-46AA-868E-95FEE7845A60}" destId="{3075369E-9D46-4AC0-8FD8-B5C566E6C88D}" srcOrd="2" destOrd="0" parTransId="{455AC383-CBC1-45E2-874B-7DFDC1881DFC}" sibTransId="{45A34EB0-0C66-4C8B-829E-BB0509127DFF}"/>
    <dgm:cxn modelId="{521D0999-C1A0-4C98-BE26-785B502E5B5B}" type="presOf" srcId="{D584C89B-B390-46C0-80AB-B67F349741E4}" destId="{D8AE1A16-D4F7-47EE-BB56-78FDDE1B86C4}" srcOrd="0" destOrd="0" presId="urn:microsoft.com/office/officeart/2005/8/layout/hierarchy6"/>
    <dgm:cxn modelId="{03233EA2-0FF0-459F-8110-6A8D6E0F8A1D}" srcId="{BA2095A0-EA68-4CAA-B2E7-789B56F21DD3}" destId="{74DDFE35-E8DB-417A-ABEA-F1968207891F}" srcOrd="3" destOrd="0" parTransId="{7285A375-A609-46CD-94DE-DA9CFBB0C96D}" sibTransId="{2B9CFAEB-0D09-4F00-99DF-FD80B95CC7CD}"/>
    <dgm:cxn modelId="{18A495A6-A739-4680-A65E-571044702FCE}" type="presOf" srcId="{C7E6194C-8957-4856-A5E3-771B3BE14846}" destId="{27593415-0A1C-4347-B10F-A6472D1B3EF1}" srcOrd="0" destOrd="0" presId="urn:microsoft.com/office/officeart/2005/8/layout/hierarchy6"/>
    <dgm:cxn modelId="{6C05C5A7-9863-4518-AE2C-B39BC9DF391A}" srcId="{BA2095A0-EA68-4CAA-B2E7-789B56F21DD3}" destId="{1EDB74AA-BFFE-46AA-868E-95FEE7845A60}" srcOrd="0" destOrd="0" parTransId="{FA5DD788-60CA-43D8-9D62-AE7ED74B0C2C}" sibTransId="{A5194EDF-B96E-4AD4-A2BD-B9A99A680E4B}"/>
    <dgm:cxn modelId="{87721EAC-0411-4A73-BA04-D5373B6E4E10}" type="presOf" srcId="{0DB40623-F130-4880-8BB4-5B4F62EF1C28}" destId="{CCF0E66E-B060-43DF-AE57-497B3EBF94B9}" srcOrd="0" destOrd="0" presId="urn:microsoft.com/office/officeart/2005/8/layout/hierarchy6"/>
    <dgm:cxn modelId="{E47D20AC-255F-4201-AEF8-58CFA1EBAD30}" srcId="{1EDB74AA-BFFE-46AA-868E-95FEE7845A60}" destId="{E4E0DD17-4028-4703-BBD0-2D64D2E3E8EA}" srcOrd="1" destOrd="0" parTransId="{A6E5A607-7242-4C3A-9DF8-5B36185645C2}" sibTransId="{9BC408D5-EF55-4559-8B54-F0EB22C96BD2}"/>
    <dgm:cxn modelId="{0A9012B3-1362-4CC6-B737-D33379E179A8}" type="presOf" srcId="{902EF48E-1DEF-44D9-952D-DC596F672B69}" destId="{A67A0F7A-18EF-4358-918F-C47876ACC7D5}" srcOrd="0" destOrd="0" presId="urn:microsoft.com/office/officeart/2005/8/layout/hierarchy6"/>
    <dgm:cxn modelId="{48A238BD-A39B-40E9-B7F7-BC7AD0EFA92D}" srcId="{C2568987-CFA9-4DDB-B323-D0FB9DE69D78}" destId="{4789C565-9659-4CE2-920F-D739C64B519B}" srcOrd="0" destOrd="0" parTransId="{CB961B10-B34D-457D-9F3B-A06627EED7E1}" sibTransId="{0E41E018-5261-4BC3-96A2-9E845AFE273F}"/>
    <dgm:cxn modelId="{256141C7-27C5-48D8-BB2D-856F590275CE}" type="presOf" srcId="{455AC383-CBC1-45E2-874B-7DFDC1881DFC}" destId="{D5C13913-F194-45FE-9499-71D1CF29EA51}" srcOrd="0" destOrd="0" presId="urn:microsoft.com/office/officeart/2005/8/layout/hierarchy6"/>
    <dgm:cxn modelId="{00DD45E5-B3DF-46BD-BD58-6501A12264A0}" type="presOf" srcId="{BA2095A0-EA68-4CAA-B2E7-789B56F21DD3}" destId="{CFC49F89-DD86-4E60-9156-DCB80BB722D9}" srcOrd="0" destOrd="0" presId="urn:microsoft.com/office/officeart/2005/8/layout/hierarchy6"/>
    <dgm:cxn modelId="{1EBAAFF4-20B1-4C62-AAB9-173CC6872C37}" type="presOf" srcId="{1EDB74AA-BFFE-46AA-868E-95FEE7845A60}" destId="{57588575-884D-4F24-A40C-81CDF2DB729A}" srcOrd="0" destOrd="0" presId="urn:microsoft.com/office/officeart/2005/8/layout/hierarchy6"/>
    <dgm:cxn modelId="{D99EDDFD-CE5E-4097-917C-8DFFD793FF4F}" type="presOf" srcId="{C2568987-CFA9-4DDB-B323-D0FB9DE69D78}" destId="{7B47220A-C164-44AA-93FF-22DF7646ABB7}" srcOrd="0" destOrd="0" presId="urn:microsoft.com/office/officeart/2005/8/layout/hierarchy6"/>
    <dgm:cxn modelId="{6B70DA0B-4A0B-46AA-8E46-054EEA16B55B}" type="presParOf" srcId="{CFC49F89-DD86-4E60-9156-DCB80BB722D9}" destId="{7E9116BD-2FA0-4638-9055-E6EF9B8DC663}" srcOrd="0" destOrd="0" presId="urn:microsoft.com/office/officeart/2005/8/layout/hierarchy6"/>
    <dgm:cxn modelId="{DC9C0987-7A7F-48F8-8E40-EA7FAEA723F3}" type="presParOf" srcId="{7E9116BD-2FA0-4638-9055-E6EF9B8DC663}" destId="{6C4E9B5A-14D7-41E0-ABF8-603258D0DC18}" srcOrd="0" destOrd="0" presId="urn:microsoft.com/office/officeart/2005/8/layout/hierarchy6"/>
    <dgm:cxn modelId="{413F822D-2965-4329-913B-AF970360CF9B}" type="presParOf" srcId="{7E9116BD-2FA0-4638-9055-E6EF9B8DC663}" destId="{5A8FFFEB-6F1C-4C95-8D90-EEEF6B5BD3B7}" srcOrd="1" destOrd="0" presId="urn:microsoft.com/office/officeart/2005/8/layout/hierarchy6"/>
    <dgm:cxn modelId="{DA257665-4B34-4024-91B7-536BE8BF07D0}" type="presParOf" srcId="{5A8FFFEB-6F1C-4C95-8D90-EEEF6B5BD3B7}" destId="{1B619E74-3022-43BD-92A7-C6029CB8C059}" srcOrd="0" destOrd="0" presId="urn:microsoft.com/office/officeart/2005/8/layout/hierarchy6"/>
    <dgm:cxn modelId="{B8299C5A-7314-4358-9B15-FE202EDC658E}" type="presParOf" srcId="{1B619E74-3022-43BD-92A7-C6029CB8C059}" destId="{57588575-884D-4F24-A40C-81CDF2DB729A}" srcOrd="0" destOrd="0" presId="urn:microsoft.com/office/officeart/2005/8/layout/hierarchy6"/>
    <dgm:cxn modelId="{1D0DAAD6-3643-49C6-8A33-3D4E86425953}" type="presParOf" srcId="{1B619E74-3022-43BD-92A7-C6029CB8C059}" destId="{80735076-22A1-4CBE-B5D3-295D5A747319}" srcOrd="1" destOrd="0" presId="urn:microsoft.com/office/officeart/2005/8/layout/hierarchy6"/>
    <dgm:cxn modelId="{6D8157A4-A7F7-422E-96D2-15B021F85CC9}" type="presParOf" srcId="{80735076-22A1-4CBE-B5D3-295D5A747319}" destId="{CCF0E66E-B060-43DF-AE57-497B3EBF94B9}" srcOrd="0" destOrd="0" presId="urn:microsoft.com/office/officeart/2005/8/layout/hierarchy6"/>
    <dgm:cxn modelId="{0A552C84-0648-47A1-B5E7-7391DBC45B7F}" type="presParOf" srcId="{80735076-22A1-4CBE-B5D3-295D5A747319}" destId="{7B64F9B4-A377-4701-9735-75D6B550B7D7}" srcOrd="1" destOrd="0" presId="urn:microsoft.com/office/officeart/2005/8/layout/hierarchy6"/>
    <dgm:cxn modelId="{6E7EA78C-E4C5-4016-AE9F-FDB7D8DA9A5E}" type="presParOf" srcId="{7B64F9B4-A377-4701-9735-75D6B550B7D7}" destId="{7B47220A-C164-44AA-93FF-22DF7646ABB7}" srcOrd="0" destOrd="0" presId="urn:microsoft.com/office/officeart/2005/8/layout/hierarchy6"/>
    <dgm:cxn modelId="{7C28EEEC-B33F-46D6-80B6-07B517A64A5B}" type="presParOf" srcId="{7B64F9B4-A377-4701-9735-75D6B550B7D7}" destId="{54162A66-7BDF-4E08-A370-9C966B172F17}" srcOrd="1" destOrd="0" presId="urn:microsoft.com/office/officeart/2005/8/layout/hierarchy6"/>
    <dgm:cxn modelId="{4EBC6B4B-0A9B-4E0E-8C2E-F0015F7147D6}" type="presParOf" srcId="{54162A66-7BDF-4E08-A370-9C966B172F17}" destId="{3158CACC-AD4B-4155-90CF-8412891B666D}" srcOrd="0" destOrd="0" presId="urn:microsoft.com/office/officeart/2005/8/layout/hierarchy6"/>
    <dgm:cxn modelId="{4349C42C-1D7C-4275-AA38-6DAF69DBD760}" type="presParOf" srcId="{54162A66-7BDF-4E08-A370-9C966B172F17}" destId="{39F501AA-3D12-45E0-A39B-7CF234229FE1}" srcOrd="1" destOrd="0" presId="urn:microsoft.com/office/officeart/2005/8/layout/hierarchy6"/>
    <dgm:cxn modelId="{44531E6E-3613-438F-9A4F-4AE9DF287E20}" type="presParOf" srcId="{39F501AA-3D12-45E0-A39B-7CF234229FE1}" destId="{3D64E8B9-282B-45FB-B397-DF519832F174}" srcOrd="0" destOrd="0" presId="urn:microsoft.com/office/officeart/2005/8/layout/hierarchy6"/>
    <dgm:cxn modelId="{1A4DC238-737A-47CC-BAB2-F1F8FFD5BB06}" type="presParOf" srcId="{39F501AA-3D12-45E0-A39B-7CF234229FE1}" destId="{5CE38379-08FE-49C3-A3D5-8B34488E112D}" srcOrd="1" destOrd="0" presId="urn:microsoft.com/office/officeart/2005/8/layout/hierarchy6"/>
    <dgm:cxn modelId="{E3FD2173-A28E-43E2-BE25-1922844E1DCD}" type="presParOf" srcId="{80735076-22A1-4CBE-B5D3-295D5A747319}" destId="{FF232F82-0A44-4DE5-8622-3A69FF3D18D1}" srcOrd="2" destOrd="0" presId="urn:microsoft.com/office/officeart/2005/8/layout/hierarchy6"/>
    <dgm:cxn modelId="{831F09AA-7933-4598-9C62-9C0FC6551977}" type="presParOf" srcId="{80735076-22A1-4CBE-B5D3-295D5A747319}" destId="{67549ABC-2841-457B-9F02-49DD51F7CB6E}" srcOrd="3" destOrd="0" presId="urn:microsoft.com/office/officeart/2005/8/layout/hierarchy6"/>
    <dgm:cxn modelId="{35977080-3497-4F9A-A148-2E6A879D7740}" type="presParOf" srcId="{67549ABC-2841-457B-9F02-49DD51F7CB6E}" destId="{3DC051CE-1EF7-41DF-AB87-6A961741C21B}" srcOrd="0" destOrd="0" presId="urn:microsoft.com/office/officeart/2005/8/layout/hierarchy6"/>
    <dgm:cxn modelId="{B7225189-228D-4E31-8CB4-3C8DE8D7CC0B}" type="presParOf" srcId="{67549ABC-2841-457B-9F02-49DD51F7CB6E}" destId="{5B5DDB93-130B-4047-95C0-8101F409C912}" srcOrd="1" destOrd="0" presId="urn:microsoft.com/office/officeart/2005/8/layout/hierarchy6"/>
    <dgm:cxn modelId="{B04E40F9-2DF9-481A-9D54-5CE2D3E79BAF}" type="presParOf" srcId="{5B5DDB93-130B-4047-95C0-8101F409C912}" destId="{23CB43FD-6A03-4EF9-86F6-47B49E321952}" srcOrd="0" destOrd="0" presId="urn:microsoft.com/office/officeart/2005/8/layout/hierarchy6"/>
    <dgm:cxn modelId="{AE68C31B-6DBC-4B3F-99FB-62C28A258837}" type="presParOf" srcId="{5B5DDB93-130B-4047-95C0-8101F409C912}" destId="{2B1C0477-A180-4E94-BDD5-362C2B457B28}" srcOrd="1" destOrd="0" presId="urn:microsoft.com/office/officeart/2005/8/layout/hierarchy6"/>
    <dgm:cxn modelId="{6C80E0D3-A8A6-4521-8435-55E39CA870E8}" type="presParOf" srcId="{2B1C0477-A180-4E94-BDD5-362C2B457B28}" destId="{C0D35777-5C0E-4718-979B-C320744374FF}" srcOrd="0" destOrd="0" presId="urn:microsoft.com/office/officeart/2005/8/layout/hierarchy6"/>
    <dgm:cxn modelId="{06BEF675-8B1C-425A-BCBC-A22FCFF0FB86}" type="presParOf" srcId="{2B1C0477-A180-4E94-BDD5-362C2B457B28}" destId="{576B398F-B06D-478B-9A5A-52D2AD998877}" srcOrd="1" destOrd="0" presId="urn:microsoft.com/office/officeart/2005/8/layout/hierarchy6"/>
    <dgm:cxn modelId="{8686F427-2B51-429A-80E6-23DBFD631DF9}" type="presParOf" srcId="{80735076-22A1-4CBE-B5D3-295D5A747319}" destId="{D5C13913-F194-45FE-9499-71D1CF29EA51}" srcOrd="4" destOrd="0" presId="urn:microsoft.com/office/officeart/2005/8/layout/hierarchy6"/>
    <dgm:cxn modelId="{2CB3848B-8ACB-483B-81D2-12919E94D04F}" type="presParOf" srcId="{80735076-22A1-4CBE-B5D3-295D5A747319}" destId="{864D847A-B30C-4A6F-9C79-01F26E531912}" srcOrd="5" destOrd="0" presId="urn:microsoft.com/office/officeart/2005/8/layout/hierarchy6"/>
    <dgm:cxn modelId="{F5ECB2BE-2316-4EFE-A937-EFA95D0DE403}" type="presParOf" srcId="{864D847A-B30C-4A6F-9C79-01F26E531912}" destId="{FAB43F88-CABD-40E4-92E9-23D32685C2C9}" srcOrd="0" destOrd="0" presId="urn:microsoft.com/office/officeart/2005/8/layout/hierarchy6"/>
    <dgm:cxn modelId="{E38A6AF9-B895-464E-B57E-EF9A336B717F}" type="presParOf" srcId="{864D847A-B30C-4A6F-9C79-01F26E531912}" destId="{9CF7C27C-07F4-4293-BFB9-DFA7C0E60064}" srcOrd="1" destOrd="0" presId="urn:microsoft.com/office/officeart/2005/8/layout/hierarchy6"/>
    <dgm:cxn modelId="{5A866BC8-CD36-46ED-B23A-A3617E59F09A}" type="presParOf" srcId="{9CF7C27C-07F4-4293-BFB9-DFA7C0E60064}" destId="{A67A0F7A-18EF-4358-918F-C47876ACC7D5}" srcOrd="0" destOrd="0" presId="urn:microsoft.com/office/officeart/2005/8/layout/hierarchy6"/>
    <dgm:cxn modelId="{4DF5EAF4-ACB8-4A23-BB1B-CCDA4008CD55}" type="presParOf" srcId="{9CF7C27C-07F4-4293-BFB9-DFA7C0E60064}" destId="{E4A4517F-BAEF-4908-8DE4-BCCAB360F07A}" srcOrd="1" destOrd="0" presId="urn:microsoft.com/office/officeart/2005/8/layout/hierarchy6"/>
    <dgm:cxn modelId="{4F0319B0-9C87-48BD-B1BA-771034D803C0}" type="presParOf" srcId="{E4A4517F-BAEF-4908-8DE4-BCCAB360F07A}" destId="{DC1D8399-073C-4A34-BD61-CFBA243ABEBC}" srcOrd="0" destOrd="0" presId="urn:microsoft.com/office/officeart/2005/8/layout/hierarchy6"/>
    <dgm:cxn modelId="{40FBDB87-A64B-4A48-A389-6982E753A08C}" type="presParOf" srcId="{E4A4517F-BAEF-4908-8DE4-BCCAB360F07A}" destId="{709C8104-2BC3-4F2F-8096-C5880B243834}" srcOrd="1" destOrd="0" presId="urn:microsoft.com/office/officeart/2005/8/layout/hierarchy6"/>
    <dgm:cxn modelId="{9D636E58-D10B-4ABC-AB1D-65FC1EA5907D}" type="presParOf" srcId="{CFC49F89-DD86-4E60-9156-DCB80BB722D9}" destId="{FAAF7B42-F8E1-4F64-897C-F61A525A9BC6}" srcOrd="1" destOrd="0" presId="urn:microsoft.com/office/officeart/2005/8/layout/hierarchy6"/>
    <dgm:cxn modelId="{B35F6A32-EC6F-4507-99AC-B864D5C098DB}" type="presParOf" srcId="{FAAF7B42-F8E1-4F64-897C-F61A525A9BC6}" destId="{7F9E05A9-6706-414B-BCC5-A98F446720F0}" srcOrd="0" destOrd="0" presId="urn:microsoft.com/office/officeart/2005/8/layout/hierarchy6"/>
    <dgm:cxn modelId="{5723ACD4-6FE3-43CF-9006-69E3195BB2E6}" type="presParOf" srcId="{7F9E05A9-6706-414B-BCC5-A98F446720F0}" destId="{D8AE1A16-D4F7-47EE-BB56-78FDDE1B86C4}" srcOrd="0" destOrd="0" presId="urn:microsoft.com/office/officeart/2005/8/layout/hierarchy6"/>
    <dgm:cxn modelId="{E12D486D-DE47-4892-B5CF-44E21E80CF23}" type="presParOf" srcId="{7F9E05A9-6706-414B-BCC5-A98F446720F0}" destId="{DE199AF6-C084-4FA0-8D93-86A96DC152BA}" srcOrd="1" destOrd="0" presId="urn:microsoft.com/office/officeart/2005/8/layout/hierarchy6"/>
    <dgm:cxn modelId="{BFC632F4-F146-40A8-BAE8-1D33ECA4F21B}" type="presParOf" srcId="{FAAF7B42-F8E1-4F64-897C-F61A525A9BC6}" destId="{1FE78823-D122-41D4-BC38-8754C6013601}" srcOrd="1" destOrd="0" presId="urn:microsoft.com/office/officeart/2005/8/layout/hierarchy6"/>
    <dgm:cxn modelId="{FF312A37-3982-4467-81AD-BCA1759BB521}" type="presParOf" srcId="{1FE78823-D122-41D4-BC38-8754C6013601}" destId="{71CF2AAA-CB0D-46CD-9A81-918D752CA480}" srcOrd="0" destOrd="0" presId="urn:microsoft.com/office/officeart/2005/8/layout/hierarchy6"/>
    <dgm:cxn modelId="{742C7627-DDFC-47F8-8237-7FDCF1FE3148}" type="presParOf" srcId="{FAAF7B42-F8E1-4F64-897C-F61A525A9BC6}" destId="{40EE793B-995E-4C1C-ADCA-8CEF45B20E35}" srcOrd="2" destOrd="0" presId="urn:microsoft.com/office/officeart/2005/8/layout/hierarchy6"/>
    <dgm:cxn modelId="{CCF6E40D-D97A-414E-9C6D-665DF040C14A}" type="presParOf" srcId="{40EE793B-995E-4C1C-ADCA-8CEF45B20E35}" destId="{27593415-0A1C-4347-B10F-A6472D1B3EF1}" srcOrd="0" destOrd="0" presId="urn:microsoft.com/office/officeart/2005/8/layout/hierarchy6"/>
    <dgm:cxn modelId="{C49D9037-B7D6-468C-A528-C2EFCCC2A4C5}" type="presParOf" srcId="{40EE793B-995E-4C1C-ADCA-8CEF45B20E35}" destId="{F0A76D60-22F3-4AD8-9589-832C59DB20CC}" srcOrd="1" destOrd="0" presId="urn:microsoft.com/office/officeart/2005/8/layout/hierarchy6"/>
    <dgm:cxn modelId="{0EC18918-6D41-47BE-96A0-984F380A7218}" type="presParOf" srcId="{FAAF7B42-F8E1-4F64-897C-F61A525A9BC6}" destId="{F0E2CF8C-1738-4ADE-BC06-D125BF1BDAD7}" srcOrd="3" destOrd="0" presId="urn:microsoft.com/office/officeart/2005/8/layout/hierarchy6"/>
    <dgm:cxn modelId="{458BE73A-C040-4383-9963-42D60132978B}" type="presParOf" srcId="{F0E2CF8C-1738-4ADE-BC06-D125BF1BDAD7}" destId="{24AC81F3-4643-4FE3-B7DB-BB0F361E93A0}" srcOrd="0" destOrd="0" presId="urn:microsoft.com/office/officeart/2005/8/layout/hierarchy6"/>
    <dgm:cxn modelId="{657E6ADC-5DD0-465A-B471-1416A179EA4E}" type="presParOf" srcId="{FAAF7B42-F8E1-4F64-897C-F61A525A9BC6}" destId="{F7097D36-E544-410E-A79D-47C52C70746E}" srcOrd="4" destOrd="0" presId="urn:microsoft.com/office/officeart/2005/8/layout/hierarchy6"/>
    <dgm:cxn modelId="{DD8112F4-095C-48E2-A5A6-7185F0352138}" type="presParOf" srcId="{F7097D36-E544-410E-A79D-47C52C70746E}" destId="{7D83C6AC-4C2D-4173-915B-90647D42DDD8}" srcOrd="0" destOrd="0" presId="urn:microsoft.com/office/officeart/2005/8/layout/hierarchy6"/>
    <dgm:cxn modelId="{90F4A5D3-A1C0-463E-87B0-630375E02C0E}" type="presParOf" srcId="{F7097D36-E544-410E-A79D-47C52C70746E}" destId="{BDB07FDE-A4BE-488C-89DC-CDCDE90CEFE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6F183E-682C-4064-B7E6-DDD136F7785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BE11B78-F942-4C81-A0E7-F39C4E08C37A}">
      <dgm:prSet phldrT="[Tekst]"/>
      <dgm:spPr/>
      <dgm:t>
        <a:bodyPr/>
        <a:lstStyle/>
        <a:p>
          <a:r>
            <a:rPr lang="nl-NL"/>
            <a:t>ISK</a:t>
          </a:r>
        </a:p>
      </dgm:t>
    </dgm:pt>
    <dgm:pt modelId="{3B1AE369-35A0-4957-AF32-F10084E21E33}" type="parTrans" cxnId="{C2CAF65F-CC9B-40C0-A757-49FAA3D2D614}">
      <dgm:prSet/>
      <dgm:spPr/>
      <dgm:t>
        <a:bodyPr/>
        <a:lstStyle/>
        <a:p>
          <a:endParaRPr lang="nl-NL"/>
        </a:p>
      </dgm:t>
    </dgm:pt>
    <dgm:pt modelId="{FD6381B1-4E87-47CD-A13A-AEB0F1293F67}" type="sibTrans" cxnId="{C2CAF65F-CC9B-40C0-A757-49FAA3D2D614}">
      <dgm:prSet/>
      <dgm:spPr/>
      <dgm:t>
        <a:bodyPr/>
        <a:lstStyle/>
        <a:p>
          <a:endParaRPr lang="nl-NL"/>
        </a:p>
      </dgm:t>
    </dgm:pt>
    <dgm:pt modelId="{FD39ECBA-D6E6-49F0-B5FB-C6F9F89F01A9}">
      <dgm:prSet phldrT="[Tekst]"/>
      <dgm:spPr/>
      <dgm:t>
        <a:bodyPr/>
        <a:lstStyle/>
        <a:p>
          <a:r>
            <a:rPr lang="nl-NL"/>
            <a:t>1. VO</a:t>
          </a:r>
        </a:p>
      </dgm:t>
    </dgm:pt>
    <dgm:pt modelId="{783EF305-3E91-44DA-87B8-ED1EE9A0DA25}" type="parTrans" cxnId="{DE26450D-CA19-4FE7-B324-D65D23F90ECD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0AA727B5-B2F1-4CDE-BDBB-195F01B7166D}" type="sibTrans" cxnId="{DE26450D-CA19-4FE7-B324-D65D23F90ECD}">
      <dgm:prSet/>
      <dgm:spPr/>
      <dgm:t>
        <a:bodyPr/>
        <a:lstStyle/>
        <a:p>
          <a:endParaRPr lang="nl-NL"/>
        </a:p>
      </dgm:t>
    </dgm:pt>
    <dgm:pt modelId="{E446222D-0B3F-48D4-8C82-A08572404BC0}">
      <dgm:prSet phldrT="[Tekst]"/>
      <dgm:spPr/>
      <dgm:t>
        <a:bodyPr/>
        <a:lstStyle/>
        <a:p>
          <a:r>
            <a:rPr lang="nl-NL"/>
            <a:t>2. MBO</a:t>
          </a:r>
        </a:p>
      </dgm:t>
    </dgm:pt>
    <dgm:pt modelId="{30CB9A44-D8AD-49DE-AEA3-3423D15D4040}" type="parTrans" cxnId="{1FB7EB8C-0026-4AE4-8A48-BF2E26ADC2AE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32EBD59B-CFFC-44B0-8F84-FBC667A49CFA}" type="sibTrans" cxnId="{1FB7EB8C-0026-4AE4-8A48-BF2E26ADC2AE}">
      <dgm:prSet/>
      <dgm:spPr/>
      <dgm:t>
        <a:bodyPr/>
        <a:lstStyle/>
        <a:p>
          <a:endParaRPr lang="nl-NL"/>
        </a:p>
      </dgm:t>
    </dgm:pt>
    <dgm:pt modelId="{FFA554F9-1DD9-4158-B842-C5E402852C03}">
      <dgm:prSet phldrT="[Tekst]"/>
      <dgm:spPr/>
      <dgm:t>
        <a:bodyPr/>
        <a:lstStyle/>
        <a:p>
          <a:r>
            <a:rPr lang="nl-NL"/>
            <a:t>3. HBO</a:t>
          </a:r>
        </a:p>
      </dgm:t>
    </dgm:pt>
    <dgm:pt modelId="{85E0AAA6-AB7C-4175-ABAD-1EC73D276658}" type="parTrans" cxnId="{5393C2FD-5AA3-49E4-9200-A7382EAE9846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E003F15A-235B-4C6B-977E-A561765480DD}" type="sibTrans" cxnId="{5393C2FD-5AA3-49E4-9200-A7382EAE9846}">
      <dgm:prSet/>
      <dgm:spPr/>
      <dgm:t>
        <a:bodyPr/>
        <a:lstStyle/>
        <a:p>
          <a:endParaRPr lang="nl-NL"/>
        </a:p>
      </dgm:t>
    </dgm:pt>
    <dgm:pt modelId="{D099AD4E-EF13-4B73-8122-862131E9E437}" type="pres">
      <dgm:prSet presAssocID="{B66F183E-682C-4064-B7E6-DDD136F7785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924C0D-DF30-4B6F-9E10-34AB3FFA1A50}" type="pres">
      <dgm:prSet presAssocID="{DBE11B78-F942-4C81-A0E7-F39C4E08C37A}" presName="root1" presStyleCnt="0"/>
      <dgm:spPr/>
    </dgm:pt>
    <dgm:pt modelId="{497F44C9-08F0-4A00-8A3D-CA265906FBD8}" type="pres">
      <dgm:prSet presAssocID="{DBE11B78-F942-4C81-A0E7-F39C4E08C37A}" presName="LevelOneTextNode" presStyleLbl="node0" presStyleIdx="0" presStyleCnt="1">
        <dgm:presLayoutVars>
          <dgm:chPref val="3"/>
        </dgm:presLayoutVars>
      </dgm:prSet>
      <dgm:spPr/>
    </dgm:pt>
    <dgm:pt modelId="{51D4EA51-96EC-4A21-A75A-CF83A51B0344}" type="pres">
      <dgm:prSet presAssocID="{DBE11B78-F942-4C81-A0E7-F39C4E08C37A}" presName="level2hierChild" presStyleCnt="0"/>
      <dgm:spPr/>
    </dgm:pt>
    <dgm:pt modelId="{B64F19D9-307D-4C23-BD4E-D3624DBDB345}" type="pres">
      <dgm:prSet presAssocID="{783EF305-3E91-44DA-87B8-ED1EE9A0DA25}" presName="conn2-1" presStyleLbl="parChTrans1D2" presStyleIdx="0" presStyleCnt="3"/>
      <dgm:spPr/>
    </dgm:pt>
    <dgm:pt modelId="{FDDA67F8-4428-4F60-B913-78FC4BF2969A}" type="pres">
      <dgm:prSet presAssocID="{783EF305-3E91-44DA-87B8-ED1EE9A0DA25}" presName="connTx" presStyleLbl="parChTrans1D2" presStyleIdx="0" presStyleCnt="3"/>
      <dgm:spPr/>
    </dgm:pt>
    <dgm:pt modelId="{DC9A4835-3A80-43C3-9049-F01942479DF1}" type="pres">
      <dgm:prSet presAssocID="{FD39ECBA-D6E6-49F0-B5FB-C6F9F89F01A9}" presName="root2" presStyleCnt="0"/>
      <dgm:spPr/>
    </dgm:pt>
    <dgm:pt modelId="{241193F1-E95A-4A10-BEF0-412CBF69C9B9}" type="pres">
      <dgm:prSet presAssocID="{FD39ECBA-D6E6-49F0-B5FB-C6F9F89F01A9}" presName="LevelTwoTextNode" presStyleLbl="node2" presStyleIdx="0" presStyleCnt="3" custLinFactNeighborX="1022" custLinFactNeighborY="-968">
        <dgm:presLayoutVars>
          <dgm:chPref val="3"/>
        </dgm:presLayoutVars>
      </dgm:prSet>
      <dgm:spPr/>
    </dgm:pt>
    <dgm:pt modelId="{81D132C2-CD07-4679-A790-19201667CFF0}" type="pres">
      <dgm:prSet presAssocID="{FD39ECBA-D6E6-49F0-B5FB-C6F9F89F01A9}" presName="level3hierChild" presStyleCnt="0"/>
      <dgm:spPr/>
    </dgm:pt>
    <dgm:pt modelId="{518226FA-AE6D-45F6-B386-F983ABE4253D}" type="pres">
      <dgm:prSet presAssocID="{30CB9A44-D8AD-49DE-AEA3-3423D15D4040}" presName="conn2-1" presStyleLbl="parChTrans1D2" presStyleIdx="1" presStyleCnt="3"/>
      <dgm:spPr/>
    </dgm:pt>
    <dgm:pt modelId="{1CF7615F-76A8-4E44-81AA-7301F136B2C8}" type="pres">
      <dgm:prSet presAssocID="{30CB9A44-D8AD-49DE-AEA3-3423D15D4040}" presName="connTx" presStyleLbl="parChTrans1D2" presStyleIdx="1" presStyleCnt="3"/>
      <dgm:spPr/>
    </dgm:pt>
    <dgm:pt modelId="{596D5C95-CEA8-42B6-8CEA-72FC97EDC991}" type="pres">
      <dgm:prSet presAssocID="{E446222D-0B3F-48D4-8C82-A08572404BC0}" presName="root2" presStyleCnt="0"/>
      <dgm:spPr/>
    </dgm:pt>
    <dgm:pt modelId="{ADB1987E-2107-4C28-AF12-8804F583D472}" type="pres">
      <dgm:prSet presAssocID="{E446222D-0B3F-48D4-8C82-A08572404BC0}" presName="LevelTwoTextNode" presStyleLbl="node2" presStyleIdx="1" presStyleCnt="3">
        <dgm:presLayoutVars>
          <dgm:chPref val="3"/>
        </dgm:presLayoutVars>
      </dgm:prSet>
      <dgm:spPr/>
    </dgm:pt>
    <dgm:pt modelId="{92463DB9-F141-477C-94AD-6087FFF704C8}" type="pres">
      <dgm:prSet presAssocID="{E446222D-0B3F-48D4-8C82-A08572404BC0}" presName="level3hierChild" presStyleCnt="0"/>
      <dgm:spPr/>
    </dgm:pt>
    <dgm:pt modelId="{4A334798-3C22-45D4-AA99-200CB3712BF6}" type="pres">
      <dgm:prSet presAssocID="{85E0AAA6-AB7C-4175-ABAD-1EC73D276658}" presName="conn2-1" presStyleLbl="parChTrans1D2" presStyleIdx="2" presStyleCnt="3"/>
      <dgm:spPr/>
    </dgm:pt>
    <dgm:pt modelId="{F840364A-F628-4614-8B21-0591C933340A}" type="pres">
      <dgm:prSet presAssocID="{85E0AAA6-AB7C-4175-ABAD-1EC73D276658}" presName="connTx" presStyleLbl="parChTrans1D2" presStyleIdx="2" presStyleCnt="3"/>
      <dgm:spPr/>
    </dgm:pt>
    <dgm:pt modelId="{5E3E7009-E8FA-4654-BD41-F9437E04480B}" type="pres">
      <dgm:prSet presAssocID="{FFA554F9-1DD9-4158-B842-C5E402852C03}" presName="root2" presStyleCnt="0"/>
      <dgm:spPr/>
    </dgm:pt>
    <dgm:pt modelId="{F89E624E-3A91-43D5-8BFC-0C25C40E4E5B}" type="pres">
      <dgm:prSet presAssocID="{FFA554F9-1DD9-4158-B842-C5E402852C03}" presName="LevelTwoTextNode" presStyleLbl="node2" presStyleIdx="2" presStyleCnt="3">
        <dgm:presLayoutVars>
          <dgm:chPref val="3"/>
        </dgm:presLayoutVars>
      </dgm:prSet>
      <dgm:spPr/>
    </dgm:pt>
    <dgm:pt modelId="{CC8CFEB8-11FB-4327-AFCF-C440F24FA00E}" type="pres">
      <dgm:prSet presAssocID="{FFA554F9-1DD9-4158-B842-C5E402852C03}" presName="level3hierChild" presStyleCnt="0"/>
      <dgm:spPr/>
    </dgm:pt>
  </dgm:ptLst>
  <dgm:cxnLst>
    <dgm:cxn modelId="{DE26450D-CA19-4FE7-B324-D65D23F90ECD}" srcId="{DBE11B78-F942-4C81-A0E7-F39C4E08C37A}" destId="{FD39ECBA-D6E6-49F0-B5FB-C6F9F89F01A9}" srcOrd="0" destOrd="0" parTransId="{783EF305-3E91-44DA-87B8-ED1EE9A0DA25}" sibTransId="{0AA727B5-B2F1-4CDE-BDBB-195F01B7166D}"/>
    <dgm:cxn modelId="{B29CD92B-A772-4F16-912E-83256B56A7D4}" type="presOf" srcId="{30CB9A44-D8AD-49DE-AEA3-3423D15D4040}" destId="{518226FA-AE6D-45F6-B386-F983ABE4253D}" srcOrd="0" destOrd="0" presId="urn:microsoft.com/office/officeart/2008/layout/HorizontalMultiLevelHierarchy"/>
    <dgm:cxn modelId="{6333CF3D-CC95-4073-A6E7-60899937E8E3}" type="presOf" srcId="{B66F183E-682C-4064-B7E6-DDD136F7785D}" destId="{D099AD4E-EF13-4B73-8122-862131E9E437}" srcOrd="0" destOrd="0" presId="urn:microsoft.com/office/officeart/2008/layout/HorizontalMultiLevelHierarchy"/>
    <dgm:cxn modelId="{C2CAF65F-CC9B-40C0-A757-49FAA3D2D614}" srcId="{B66F183E-682C-4064-B7E6-DDD136F7785D}" destId="{DBE11B78-F942-4C81-A0E7-F39C4E08C37A}" srcOrd="0" destOrd="0" parTransId="{3B1AE369-35A0-4957-AF32-F10084E21E33}" sibTransId="{FD6381B1-4E87-47CD-A13A-AEB0F1293F67}"/>
    <dgm:cxn modelId="{BF0AF06A-257A-4D8F-B8B5-B52BA123BCD3}" type="presOf" srcId="{85E0AAA6-AB7C-4175-ABAD-1EC73D276658}" destId="{F840364A-F628-4614-8B21-0591C933340A}" srcOrd="1" destOrd="0" presId="urn:microsoft.com/office/officeart/2008/layout/HorizontalMultiLevelHierarchy"/>
    <dgm:cxn modelId="{8C97D64E-4FD3-43CD-A63F-198B2991C9D4}" type="presOf" srcId="{FFA554F9-1DD9-4158-B842-C5E402852C03}" destId="{F89E624E-3A91-43D5-8BFC-0C25C40E4E5B}" srcOrd="0" destOrd="0" presId="urn:microsoft.com/office/officeart/2008/layout/HorizontalMultiLevelHierarchy"/>
    <dgm:cxn modelId="{CA406874-0E3E-492B-BFFA-123E0ADA9252}" type="presOf" srcId="{783EF305-3E91-44DA-87B8-ED1EE9A0DA25}" destId="{B64F19D9-307D-4C23-BD4E-D3624DBDB345}" srcOrd="0" destOrd="0" presId="urn:microsoft.com/office/officeart/2008/layout/HorizontalMultiLevelHierarchy"/>
    <dgm:cxn modelId="{DF475E77-D337-42CF-8F81-B6E9E799F5F5}" type="presOf" srcId="{DBE11B78-F942-4C81-A0E7-F39C4E08C37A}" destId="{497F44C9-08F0-4A00-8A3D-CA265906FBD8}" srcOrd="0" destOrd="0" presId="urn:microsoft.com/office/officeart/2008/layout/HorizontalMultiLevelHierarchy"/>
    <dgm:cxn modelId="{6F71DF84-7EB3-4488-A210-8BB1E1A59D3E}" type="presOf" srcId="{FD39ECBA-D6E6-49F0-B5FB-C6F9F89F01A9}" destId="{241193F1-E95A-4A10-BEF0-412CBF69C9B9}" srcOrd="0" destOrd="0" presId="urn:microsoft.com/office/officeart/2008/layout/HorizontalMultiLevelHierarchy"/>
    <dgm:cxn modelId="{1FB7EB8C-0026-4AE4-8A48-BF2E26ADC2AE}" srcId="{DBE11B78-F942-4C81-A0E7-F39C4E08C37A}" destId="{E446222D-0B3F-48D4-8C82-A08572404BC0}" srcOrd="1" destOrd="0" parTransId="{30CB9A44-D8AD-49DE-AEA3-3423D15D4040}" sibTransId="{32EBD59B-CFFC-44B0-8F84-FBC667A49CFA}"/>
    <dgm:cxn modelId="{39D006AC-DC28-45A1-981F-2E88D0133508}" type="presOf" srcId="{30CB9A44-D8AD-49DE-AEA3-3423D15D4040}" destId="{1CF7615F-76A8-4E44-81AA-7301F136B2C8}" srcOrd="1" destOrd="0" presId="urn:microsoft.com/office/officeart/2008/layout/HorizontalMultiLevelHierarchy"/>
    <dgm:cxn modelId="{3ACDCCAC-F7E0-4468-9AE6-B649EC790E55}" type="presOf" srcId="{E446222D-0B3F-48D4-8C82-A08572404BC0}" destId="{ADB1987E-2107-4C28-AF12-8804F583D472}" srcOrd="0" destOrd="0" presId="urn:microsoft.com/office/officeart/2008/layout/HorizontalMultiLevelHierarchy"/>
    <dgm:cxn modelId="{E20526D3-8E8C-4FD4-BB62-8A47D623094E}" type="presOf" srcId="{85E0AAA6-AB7C-4175-ABAD-1EC73D276658}" destId="{4A334798-3C22-45D4-AA99-200CB3712BF6}" srcOrd="0" destOrd="0" presId="urn:microsoft.com/office/officeart/2008/layout/HorizontalMultiLevelHierarchy"/>
    <dgm:cxn modelId="{46DE98DB-E5DA-43BA-BB7F-D8DA21422F0D}" type="presOf" srcId="{783EF305-3E91-44DA-87B8-ED1EE9A0DA25}" destId="{FDDA67F8-4428-4F60-B913-78FC4BF2969A}" srcOrd="1" destOrd="0" presId="urn:microsoft.com/office/officeart/2008/layout/HorizontalMultiLevelHierarchy"/>
    <dgm:cxn modelId="{5393C2FD-5AA3-49E4-9200-A7382EAE9846}" srcId="{DBE11B78-F942-4C81-A0E7-F39C4E08C37A}" destId="{FFA554F9-1DD9-4158-B842-C5E402852C03}" srcOrd="2" destOrd="0" parTransId="{85E0AAA6-AB7C-4175-ABAD-1EC73D276658}" sibTransId="{E003F15A-235B-4C6B-977E-A561765480DD}"/>
    <dgm:cxn modelId="{7B204DC0-1B03-4111-9B7C-4892E03CB618}" type="presParOf" srcId="{D099AD4E-EF13-4B73-8122-862131E9E437}" destId="{FB924C0D-DF30-4B6F-9E10-34AB3FFA1A50}" srcOrd="0" destOrd="0" presId="urn:microsoft.com/office/officeart/2008/layout/HorizontalMultiLevelHierarchy"/>
    <dgm:cxn modelId="{606ED61B-6A46-4598-BDA3-8B566836303D}" type="presParOf" srcId="{FB924C0D-DF30-4B6F-9E10-34AB3FFA1A50}" destId="{497F44C9-08F0-4A00-8A3D-CA265906FBD8}" srcOrd="0" destOrd="0" presId="urn:microsoft.com/office/officeart/2008/layout/HorizontalMultiLevelHierarchy"/>
    <dgm:cxn modelId="{D6CB7A8A-120B-43D3-BD85-115244B96456}" type="presParOf" srcId="{FB924C0D-DF30-4B6F-9E10-34AB3FFA1A50}" destId="{51D4EA51-96EC-4A21-A75A-CF83A51B0344}" srcOrd="1" destOrd="0" presId="urn:microsoft.com/office/officeart/2008/layout/HorizontalMultiLevelHierarchy"/>
    <dgm:cxn modelId="{00078F55-2036-46B0-BEDC-BEBA9AFB7C99}" type="presParOf" srcId="{51D4EA51-96EC-4A21-A75A-CF83A51B0344}" destId="{B64F19D9-307D-4C23-BD4E-D3624DBDB345}" srcOrd="0" destOrd="0" presId="urn:microsoft.com/office/officeart/2008/layout/HorizontalMultiLevelHierarchy"/>
    <dgm:cxn modelId="{81632B35-327E-4622-8F65-B566D7F12519}" type="presParOf" srcId="{B64F19D9-307D-4C23-BD4E-D3624DBDB345}" destId="{FDDA67F8-4428-4F60-B913-78FC4BF2969A}" srcOrd="0" destOrd="0" presId="urn:microsoft.com/office/officeart/2008/layout/HorizontalMultiLevelHierarchy"/>
    <dgm:cxn modelId="{2AA97521-4EBB-46A9-A436-2FD498C1E0C1}" type="presParOf" srcId="{51D4EA51-96EC-4A21-A75A-CF83A51B0344}" destId="{DC9A4835-3A80-43C3-9049-F01942479DF1}" srcOrd="1" destOrd="0" presId="urn:microsoft.com/office/officeart/2008/layout/HorizontalMultiLevelHierarchy"/>
    <dgm:cxn modelId="{D927690D-0108-4DF0-BEAA-D21F548142EF}" type="presParOf" srcId="{DC9A4835-3A80-43C3-9049-F01942479DF1}" destId="{241193F1-E95A-4A10-BEF0-412CBF69C9B9}" srcOrd="0" destOrd="0" presId="urn:microsoft.com/office/officeart/2008/layout/HorizontalMultiLevelHierarchy"/>
    <dgm:cxn modelId="{370D7242-3971-4C7E-9876-8365367FDC03}" type="presParOf" srcId="{DC9A4835-3A80-43C3-9049-F01942479DF1}" destId="{81D132C2-CD07-4679-A790-19201667CFF0}" srcOrd="1" destOrd="0" presId="urn:microsoft.com/office/officeart/2008/layout/HorizontalMultiLevelHierarchy"/>
    <dgm:cxn modelId="{A50197B1-1229-40A0-B8E4-9074032F713C}" type="presParOf" srcId="{51D4EA51-96EC-4A21-A75A-CF83A51B0344}" destId="{518226FA-AE6D-45F6-B386-F983ABE4253D}" srcOrd="2" destOrd="0" presId="urn:microsoft.com/office/officeart/2008/layout/HorizontalMultiLevelHierarchy"/>
    <dgm:cxn modelId="{08234087-7AA8-4003-ADB0-6325F513A417}" type="presParOf" srcId="{518226FA-AE6D-45F6-B386-F983ABE4253D}" destId="{1CF7615F-76A8-4E44-81AA-7301F136B2C8}" srcOrd="0" destOrd="0" presId="urn:microsoft.com/office/officeart/2008/layout/HorizontalMultiLevelHierarchy"/>
    <dgm:cxn modelId="{EC5DED3F-5502-4AA4-808D-1E8DC4BFEBCC}" type="presParOf" srcId="{51D4EA51-96EC-4A21-A75A-CF83A51B0344}" destId="{596D5C95-CEA8-42B6-8CEA-72FC97EDC991}" srcOrd="3" destOrd="0" presId="urn:microsoft.com/office/officeart/2008/layout/HorizontalMultiLevelHierarchy"/>
    <dgm:cxn modelId="{C2DB5F66-B059-4CE2-B499-79C907499C4A}" type="presParOf" srcId="{596D5C95-CEA8-42B6-8CEA-72FC97EDC991}" destId="{ADB1987E-2107-4C28-AF12-8804F583D472}" srcOrd="0" destOrd="0" presId="urn:microsoft.com/office/officeart/2008/layout/HorizontalMultiLevelHierarchy"/>
    <dgm:cxn modelId="{0F9F9003-C8EC-4CA6-B568-350F6D7E1262}" type="presParOf" srcId="{596D5C95-CEA8-42B6-8CEA-72FC97EDC991}" destId="{92463DB9-F141-477C-94AD-6087FFF704C8}" srcOrd="1" destOrd="0" presId="urn:microsoft.com/office/officeart/2008/layout/HorizontalMultiLevelHierarchy"/>
    <dgm:cxn modelId="{8E35AF90-BE3D-48A6-844C-CD6A41066A0E}" type="presParOf" srcId="{51D4EA51-96EC-4A21-A75A-CF83A51B0344}" destId="{4A334798-3C22-45D4-AA99-200CB3712BF6}" srcOrd="4" destOrd="0" presId="urn:microsoft.com/office/officeart/2008/layout/HorizontalMultiLevelHierarchy"/>
    <dgm:cxn modelId="{D5C1C1B7-2C39-452D-BA72-F1581310DC60}" type="presParOf" srcId="{4A334798-3C22-45D4-AA99-200CB3712BF6}" destId="{F840364A-F628-4614-8B21-0591C933340A}" srcOrd="0" destOrd="0" presId="urn:microsoft.com/office/officeart/2008/layout/HorizontalMultiLevelHierarchy"/>
    <dgm:cxn modelId="{2545CB46-276B-4199-AF3C-B777BBCD5A7D}" type="presParOf" srcId="{51D4EA51-96EC-4A21-A75A-CF83A51B0344}" destId="{5E3E7009-E8FA-4654-BD41-F9437E04480B}" srcOrd="5" destOrd="0" presId="urn:microsoft.com/office/officeart/2008/layout/HorizontalMultiLevelHierarchy"/>
    <dgm:cxn modelId="{D5E46E3D-B4E8-4DD4-B710-6DEB304BC073}" type="presParOf" srcId="{5E3E7009-E8FA-4654-BD41-F9437E04480B}" destId="{F89E624E-3A91-43D5-8BFC-0C25C40E4E5B}" srcOrd="0" destOrd="0" presId="urn:microsoft.com/office/officeart/2008/layout/HorizontalMultiLevelHierarchy"/>
    <dgm:cxn modelId="{A5ADAA68-CB02-4254-A6B5-E0A66E13F52A}" type="presParOf" srcId="{5E3E7009-E8FA-4654-BD41-F9437E04480B}" destId="{CC8CFEB8-11FB-4327-AFCF-C440F24FA0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6F183E-682C-4064-B7E6-DDD136F7785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BE11B78-F942-4C81-A0E7-F39C4E08C37A}">
      <dgm:prSet phldrT="[Tekst]"/>
      <dgm:spPr/>
      <dgm:t>
        <a:bodyPr/>
        <a:lstStyle/>
        <a:p>
          <a:r>
            <a:rPr lang="nl-NL"/>
            <a:t>ISK</a:t>
          </a:r>
        </a:p>
      </dgm:t>
    </dgm:pt>
    <dgm:pt modelId="{3B1AE369-35A0-4957-AF32-F10084E21E33}" type="parTrans" cxnId="{C2CAF65F-CC9B-40C0-A757-49FAA3D2D614}">
      <dgm:prSet/>
      <dgm:spPr/>
      <dgm:t>
        <a:bodyPr/>
        <a:lstStyle/>
        <a:p>
          <a:endParaRPr lang="nl-NL"/>
        </a:p>
      </dgm:t>
    </dgm:pt>
    <dgm:pt modelId="{FD6381B1-4E87-47CD-A13A-AEB0F1293F67}" type="sibTrans" cxnId="{C2CAF65F-CC9B-40C0-A757-49FAA3D2D614}">
      <dgm:prSet/>
      <dgm:spPr/>
      <dgm:t>
        <a:bodyPr/>
        <a:lstStyle/>
        <a:p>
          <a:endParaRPr lang="nl-NL"/>
        </a:p>
      </dgm:t>
    </dgm:pt>
    <dgm:pt modelId="{FD39ECBA-D6E6-49F0-B5FB-C6F9F89F01A9}">
      <dgm:prSet phldrT="[Tekst]"/>
      <dgm:spPr/>
      <dgm:t>
        <a:bodyPr/>
        <a:lstStyle/>
        <a:p>
          <a:r>
            <a:rPr lang="nl-NL"/>
            <a:t>1. VO</a:t>
          </a:r>
        </a:p>
      </dgm:t>
    </dgm:pt>
    <dgm:pt modelId="{783EF305-3E91-44DA-87B8-ED1EE9A0DA25}" type="parTrans" cxnId="{DE26450D-CA19-4FE7-B324-D65D23F90ECD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0AA727B5-B2F1-4CDE-BDBB-195F01B7166D}" type="sibTrans" cxnId="{DE26450D-CA19-4FE7-B324-D65D23F90ECD}">
      <dgm:prSet/>
      <dgm:spPr/>
      <dgm:t>
        <a:bodyPr/>
        <a:lstStyle/>
        <a:p>
          <a:endParaRPr lang="nl-NL"/>
        </a:p>
      </dgm:t>
    </dgm:pt>
    <dgm:pt modelId="{E446222D-0B3F-48D4-8C82-A08572404BC0}">
      <dgm:prSet phldrT="[Tekst]"/>
      <dgm:spPr/>
      <dgm:t>
        <a:bodyPr/>
        <a:lstStyle/>
        <a:p>
          <a:r>
            <a:rPr lang="nl-NL"/>
            <a:t>2. MBO</a:t>
          </a:r>
        </a:p>
      </dgm:t>
    </dgm:pt>
    <dgm:pt modelId="{30CB9A44-D8AD-49DE-AEA3-3423D15D4040}" type="parTrans" cxnId="{1FB7EB8C-0026-4AE4-8A48-BF2E26ADC2AE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32EBD59B-CFFC-44B0-8F84-FBC667A49CFA}" type="sibTrans" cxnId="{1FB7EB8C-0026-4AE4-8A48-BF2E26ADC2AE}">
      <dgm:prSet/>
      <dgm:spPr/>
      <dgm:t>
        <a:bodyPr/>
        <a:lstStyle/>
        <a:p>
          <a:endParaRPr lang="nl-NL"/>
        </a:p>
      </dgm:t>
    </dgm:pt>
    <dgm:pt modelId="{FFA554F9-1DD9-4158-B842-C5E402852C03}">
      <dgm:prSet phldrT="[Tekst]"/>
      <dgm:spPr/>
      <dgm:t>
        <a:bodyPr/>
        <a:lstStyle/>
        <a:p>
          <a:r>
            <a:rPr lang="nl-NL"/>
            <a:t>3. HBO</a:t>
          </a:r>
        </a:p>
      </dgm:t>
    </dgm:pt>
    <dgm:pt modelId="{85E0AAA6-AB7C-4175-ABAD-1EC73D276658}" type="parTrans" cxnId="{5393C2FD-5AA3-49E4-9200-A7382EAE9846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E003F15A-235B-4C6B-977E-A561765480DD}" type="sibTrans" cxnId="{5393C2FD-5AA3-49E4-9200-A7382EAE9846}">
      <dgm:prSet/>
      <dgm:spPr/>
      <dgm:t>
        <a:bodyPr/>
        <a:lstStyle/>
        <a:p>
          <a:endParaRPr lang="nl-NL"/>
        </a:p>
      </dgm:t>
    </dgm:pt>
    <dgm:pt modelId="{D099AD4E-EF13-4B73-8122-862131E9E437}" type="pres">
      <dgm:prSet presAssocID="{B66F183E-682C-4064-B7E6-DDD136F7785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924C0D-DF30-4B6F-9E10-34AB3FFA1A50}" type="pres">
      <dgm:prSet presAssocID="{DBE11B78-F942-4C81-A0E7-F39C4E08C37A}" presName="root1" presStyleCnt="0"/>
      <dgm:spPr/>
    </dgm:pt>
    <dgm:pt modelId="{497F44C9-08F0-4A00-8A3D-CA265906FBD8}" type="pres">
      <dgm:prSet presAssocID="{DBE11B78-F942-4C81-A0E7-F39C4E08C37A}" presName="LevelOneTextNode" presStyleLbl="node0" presStyleIdx="0" presStyleCnt="1">
        <dgm:presLayoutVars>
          <dgm:chPref val="3"/>
        </dgm:presLayoutVars>
      </dgm:prSet>
      <dgm:spPr/>
    </dgm:pt>
    <dgm:pt modelId="{51D4EA51-96EC-4A21-A75A-CF83A51B0344}" type="pres">
      <dgm:prSet presAssocID="{DBE11B78-F942-4C81-A0E7-F39C4E08C37A}" presName="level2hierChild" presStyleCnt="0"/>
      <dgm:spPr/>
    </dgm:pt>
    <dgm:pt modelId="{B64F19D9-307D-4C23-BD4E-D3624DBDB345}" type="pres">
      <dgm:prSet presAssocID="{783EF305-3E91-44DA-87B8-ED1EE9A0DA25}" presName="conn2-1" presStyleLbl="parChTrans1D2" presStyleIdx="0" presStyleCnt="3"/>
      <dgm:spPr/>
    </dgm:pt>
    <dgm:pt modelId="{FDDA67F8-4428-4F60-B913-78FC4BF2969A}" type="pres">
      <dgm:prSet presAssocID="{783EF305-3E91-44DA-87B8-ED1EE9A0DA25}" presName="connTx" presStyleLbl="parChTrans1D2" presStyleIdx="0" presStyleCnt="3"/>
      <dgm:spPr/>
    </dgm:pt>
    <dgm:pt modelId="{DC9A4835-3A80-43C3-9049-F01942479DF1}" type="pres">
      <dgm:prSet presAssocID="{FD39ECBA-D6E6-49F0-B5FB-C6F9F89F01A9}" presName="root2" presStyleCnt="0"/>
      <dgm:spPr/>
    </dgm:pt>
    <dgm:pt modelId="{241193F1-E95A-4A10-BEF0-412CBF69C9B9}" type="pres">
      <dgm:prSet presAssocID="{FD39ECBA-D6E6-49F0-B5FB-C6F9F89F01A9}" presName="LevelTwoTextNode" presStyleLbl="node2" presStyleIdx="0" presStyleCnt="3" custLinFactNeighborX="1022" custLinFactNeighborY="-968">
        <dgm:presLayoutVars>
          <dgm:chPref val="3"/>
        </dgm:presLayoutVars>
      </dgm:prSet>
      <dgm:spPr/>
    </dgm:pt>
    <dgm:pt modelId="{81D132C2-CD07-4679-A790-19201667CFF0}" type="pres">
      <dgm:prSet presAssocID="{FD39ECBA-D6E6-49F0-B5FB-C6F9F89F01A9}" presName="level3hierChild" presStyleCnt="0"/>
      <dgm:spPr/>
    </dgm:pt>
    <dgm:pt modelId="{518226FA-AE6D-45F6-B386-F983ABE4253D}" type="pres">
      <dgm:prSet presAssocID="{30CB9A44-D8AD-49DE-AEA3-3423D15D4040}" presName="conn2-1" presStyleLbl="parChTrans1D2" presStyleIdx="1" presStyleCnt="3"/>
      <dgm:spPr/>
    </dgm:pt>
    <dgm:pt modelId="{1CF7615F-76A8-4E44-81AA-7301F136B2C8}" type="pres">
      <dgm:prSet presAssocID="{30CB9A44-D8AD-49DE-AEA3-3423D15D4040}" presName="connTx" presStyleLbl="parChTrans1D2" presStyleIdx="1" presStyleCnt="3"/>
      <dgm:spPr/>
    </dgm:pt>
    <dgm:pt modelId="{596D5C95-CEA8-42B6-8CEA-72FC97EDC991}" type="pres">
      <dgm:prSet presAssocID="{E446222D-0B3F-48D4-8C82-A08572404BC0}" presName="root2" presStyleCnt="0"/>
      <dgm:spPr/>
    </dgm:pt>
    <dgm:pt modelId="{ADB1987E-2107-4C28-AF12-8804F583D472}" type="pres">
      <dgm:prSet presAssocID="{E446222D-0B3F-48D4-8C82-A08572404BC0}" presName="LevelTwoTextNode" presStyleLbl="node2" presStyleIdx="1" presStyleCnt="3">
        <dgm:presLayoutVars>
          <dgm:chPref val="3"/>
        </dgm:presLayoutVars>
      </dgm:prSet>
      <dgm:spPr/>
    </dgm:pt>
    <dgm:pt modelId="{92463DB9-F141-477C-94AD-6087FFF704C8}" type="pres">
      <dgm:prSet presAssocID="{E446222D-0B3F-48D4-8C82-A08572404BC0}" presName="level3hierChild" presStyleCnt="0"/>
      <dgm:spPr/>
    </dgm:pt>
    <dgm:pt modelId="{4A334798-3C22-45D4-AA99-200CB3712BF6}" type="pres">
      <dgm:prSet presAssocID="{85E0AAA6-AB7C-4175-ABAD-1EC73D276658}" presName="conn2-1" presStyleLbl="parChTrans1D2" presStyleIdx="2" presStyleCnt="3"/>
      <dgm:spPr/>
    </dgm:pt>
    <dgm:pt modelId="{F840364A-F628-4614-8B21-0591C933340A}" type="pres">
      <dgm:prSet presAssocID="{85E0AAA6-AB7C-4175-ABAD-1EC73D276658}" presName="connTx" presStyleLbl="parChTrans1D2" presStyleIdx="2" presStyleCnt="3"/>
      <dgm:spPr/>
    </dgm:pt>
    <dgm:pt modelId="{5E3E7009-E8FA-4654-BD41-F9437E04480B}" type="pres">
      <dgm:prSet presAssocID="{FFA554F9-1DD9-4158-B842-C5E402852C03}" presName="root2" presStyleCnt="0"/>
      <dgm:spPr/>
    </dgm:pt>
    <dgm:pt modelId="{F89E624E-3A91-43D5-8BFC-0C25C40E4E5B}" type="pres">
      <dgm:prSet presAssocID="{FFA554F9-1DD9-4158-B842-C5E402852C03}" presName="LevelTwoTextNode" presStyleLbl="node2" presStyleIdx="2" presStyleCnt="3">
        <dgm:presLayoutVars>
          <dgm:chPref val="3"/>
        </dgm:presLayoutVars>
      </dgm:prSet>
      <dgm:spPr/>
    </dgm:pt>
    <dgm:pt modelId="{CC8CFEB8-11FB-4327-AFCF-C440F24FA00E}" type="pres">
      <dgm:prSet presAssocID="{FFA554F9-1DD9-4158-B842-C5E402852C03}" presName="level3hierChild" presStyleCnt="0"/>
      <dgm:spPr/>
    </dgm:pt>
  </dgm:ptLst>
  <dgm:cxnLst>
    <dgm:cxn modelId="{DE26450D-CA19-4FE7-B324-D65D23F90ECD}" srcId="{DBE11B78-F942-4C81-A0E7-F39C4E08C37A}" destId="{FD39ECBA-D6E6-49F0-B5FB-C6F9F89F01A9}" srcOrd="0" destOrd="0" parTransId="{783EF305-3E91-44DA-87B8-ED1EE9A0DA25}" sibTransId="{0AA727B5-B2F1-4CDE-BDBB-195F01B7166D}"/>
    <dgm:cxn modelId="{B29CD92B-A772-4F16-912E-83256B56A7D4}" type="presOf" srcId="{30CB9A44-D8AD-49DE-AEA3-3423D15D4040}" destId="{518226FA-AE6D-45F6-B386-F983ABE4253D}" srcOrd="0" destOrd="0" presId="urn:microsoft.com/office/officeart/2008/layout/HorizontalMultiLevelHierarchy"/>
    <dgm:cxn modelId="{6333CF3D-CC95-4073-A6E7-60899937E8E3}" type="presOf" srcId="{B66F183E-682C-4064-B7E6-DDD136F7785D}" destId="{D099AD4E-EF13-4B73-8122-862131E9E437}" srcOrd="0" destOrd="0" presId="urn:microsoft.com/office/officeart/2008/layout/HorizontalMultiLevelHierarchy"/>
    <dgm:cxn modelId="{C2CAF65F-CC9B-40C0-A757-49FAA3D2D614}" srcId="{B66F183E-682C-4064-B7E6-DDD136F7785D}" destId="{DBE11B78-F942-4C81-A0E7-F39C4E08C37A}" srcOrd="0" destOrd="0" parTransId="{3B1AE369-35A0-4957-AF32-F10084E21E33}" sibTransId="{FD6381B1-4E87-47CD-A13A-AEB0F1293F67}"/>
    <dgm:cxn modelId="{BF0AF06A-257A-4D8F-B8B5-B52BA123BCD3}" type="presOf" srcId="{85E0AAA6-AB7C-4175-ABAD-1EC73D276658}" destId="{F840364A-F628-4614-8B21-0591C933340A}" srcOrd="1" destOrd="0" presId="urn:microsoft.com/office/officeart/2008/layout/HorizontalMultiLevelHierarchy"/>
    <dgm:cxn modelId="{8C97D64E-4FD3-43CD-A63F-198B2991C9D4}" type="presOf" srcId="{FFA554F9-1DD9-4158-B842-C5E402852C03}" destId="{F89E624E-3A91-43D5-8BFC-0C25C40E4E5B}" srcOrd="0" destOrd="0" presId="urn:microsoft.com/office/officeart/2008/layout/HorizontalMultiLevelHierarchy"/>
    <dgm:cxn modelId="{CA406874-0E3E-492B-BFFA-123E0ADA9252}" type="presOf" srcId="{783EF305-3E91-44DA-87B8-ED1EE9A0DA25}" destId="{B64F19D9-307D-4C23-BD4E-D3624DBDB345}" srcOrd="0" destOrd="0" presId="urn:microsoft.com/office/officeart/2008/layout/HorizontalMultiLevelHierarchy"/>
    <dgm:cxn modelId="{DF475E77-D337-42CF-8F81-B6E9E799F5F5}" type="presOf" srcId="{DBE11B78-F942-4C81-A0E7-F39C4E08C37A}" destId="{497F44C9-08F0-4A00-8A3D-CA265906FBD8}" srcOrd="0" destOrd="0" presId="urn:microsoft.com/office/officeart/2008/layout/HorizontalMultiLevelHierarchy"/>
    <dgm:cxn modelId="{6F71DF84-7EB3-4488-A210-8BB1E1A59D3E}" type="presOf" srcId="{FD39ECBA-D6E6-49F0-B5FB-C6F9F89F01A9}" destId="{241193F1-E95A-4A10-BEF0-412CBF69C9B9}" srcOrd="0" destOrd="0" presId="urn:microsoft.com/office/officeart/2008/layout/HorizontalMultiLevelHierarchy"/>
    <dgm:cxn modelId="{1FB7EB8C-0026-4AE4-8A48-BF2E26ADC2AE}" srcId="{DBE11B78-F942-4C81-A0E7-F39C4E08C37A}" destId="{E446222D-0B3F-48D4-8C82-A08572404BC0}" srcOrd="1" destOrd="0" parTransId="{30CB9A44-D8AD-49DE-AEA3-3423D15D4040}" sibTransId="{32EBD59B-CFFC-44B0-8F84-FBC667A49CFA}"/>
    <dgm:cxn modelId="{39D006AC-DC28-45A1-981F-2E88D0133508}" type="presOf" srcId="{30CB9A44-D8AD-49DE-AEA3-3423D15D4040}" destId="{1CF7615F-76A8-4E44-81AA-7301F136B2C8}" srcOrd="1" destOrd="0" presId="urn:microsoft.com/office/officeart/2008/layout/HorizontalMultiLevelHierarchy"/>
    <dgm:cxn modelId="{3ACDCCAC-F7E0-4468-9AE6-B649EC790E55}" type="presOf" srcId="{E446222D-0B3F-48D4-8C82-A08572404BC0}" destId="{ADB1987E-2107-4C28-AF12-8804F583D472}" srcOrd="0" destOrd="0" presId="urn:microsoft.com/office/officeart/2008/layout/HorizontalMultiLevelHierarchy"/>
    <dgm:cxn modelId="{E20526D3-8E8C-4FD4-BB62-8A47D623094E}" type="presOf" srcId="{85E0AAA6-AB7C-4175-ABAD-1EC73D276658}" destId="{4A334798-3C22-45D4-AA99-200CB3712BF6}" srcOrd="0" destOrd="0" presId="urn:microsoft.com/office/officeart/2008/layout/HorizontalMultiLevelHierarchy"/>
    <dgm:cxn modelId="{46DE98DB-E5DA-43BA-BB7F-D8DA21422F0D}" type="presOf" srcId="{783EF305-3E91-44DA-87B8-ED1EE9A0DA25}" destId="{FDDA67F8-4428-4F60-B913-78FC4BF2969A}" srcOrd="1" destOrd="0" presId="urn:microsoft.com/office/officeart/2008/layout/HorizontalMultiLevelHierarchy"/>
    <dgm:cxn modelId="{5393C2FD-5AA3-49E4-9200-A7382EAE9846}" srcId="{DBE11B78-F942-4C81-A0E7-F39C4E08C37A}" destId="{FFA554F9-1DD9-4158-B842-C5E402852C03}" srcOrd="2" destOrd="0" parTransId="{85E0AAA6-AB7C-4175-ABAD-1EC73D276658}" sibTransId="{E003F15A-235B-4C6B-977E-A561765480DD}"/>
    <dgm:cxn modelId="{7B204DC0-1B03-4111-9B7C-4892E03CB618}" type="presParOf" srcId="{D099AD4E-EF13-4B73-8122-862131E9E437}" destId="{FB924C0D-DF30-4B6F-9E10-34AB3FFA1A50}" srcOrd="0" destOrd="0" presId="urn:microsoft.com/office/officeart/2008/layout/HorizontalMultiLevelHierarchy"/>
    <dgm:cxn modelId="{606ED61B-6A46-4598-BDA3-8B566836303D}" type="presParOf" srcId="{FB924C0D-DF30-4B6F-9E10-34AB3FFA1A50}" destId="{497F44C9-08F0-4A00-8A3D-CA265906FBD8}" srcOrd="0" destOrd="0" presId="urn:microsoft.com/office/officeart/2008/layout/HorizontalMultiLevelHierarchy"/>
    <dgm:cxn modelId="{D6CB7A8A-120B-43D3-BD85-115244B96456}" type="presParOf" srcId="{FB924C0D-DF30-4B6F-9E10-34AB3FFA1A50}" destId="{51D4EA51-96EC-4A21-A75A-CF83A51B0344}" srcOrd="1" destOrd="0" presId="urn:microsoft.com/office/officeart/2008/layout/HorizontalMultiLevelHierarchy"/>
    <dgm:cxn modelId="{00078F55-2036-46B0-BEDC-BEBA9AFB7C99}" type="presParOf" srcId="{51D4EA51-96EC-4A21-A75A-CF83A51B0344}" destId="{B64F19D9-307D-4C23-BD4E-D3624DBDB345}" srcOrd="0" destOrd="0" presId="urn:microsoft.com/office/officeart/2008/layout/HorizontalMultiLevelHierarchy"/>
    <dgm:cxn modelId="{81632B35-327E-4622-8F65-B566D7F12519}" type="presParOf" srcId="{B64F19D9-307D-4C23-BD4E-D3624DBDB345}" destId="{FDDA67F8-4428-4F60-B913-78FC4BF2969A}" srcOrd="0" destOrd="0" presId="urn:microsoft.com/office/officeart/2008/layout/HorizontalMultiLevelHierarchy"/>
    <dgm:cxn modelId="{2AA97521-4EBB-46A9-A436-2FD498C1E0C1}" type="presParOf" srcId="{51D4EA51-96EC-4A21-A75A-CF83A51B0344}" destId="{DC9A4835-3A80-43C3-9049-F01942479DF1}" srcOrd="1" destOrd="0" presId="urn:microsoft.com/office/officeart/2008/layout/HorizontalMultiLevelHierarchy"/>
    <dgm:cxn modelId="{D927690D-0108-4DF0-BEAA-D21F548142EF}" type="presParOf" srcId="{DC9A4835-3A80-43C3-9049-F01942479DF1}" destId="{241193F1-E95A-4A10-BEF0-412CBF69C9B9}" srcOrd="0" destOrd="0" presId="urn:microsoft.com/office/officeart/2008/layout/HorizontalMultiLevelHierarchy"/>
    <dgm:cxn modelId="{370D7242-3971-4C7E-9876-8365367FDC03}" type="presParOf" srcId="{DC9A4835-3A80-43C3-9049-F01942479DF1}" destId="{81D132C2-CD07-4679-A790-19201667CFF0}" srcOrd="1" destOrd="0" presId="urn:microsoft.com/office/officeart/2008/layout/HorizontalMultiLevelHierarchy"/>
    <dgm:cxn modelId="{A50197B1-1229-40A0-B8E4-9074032F713C}" type="presParOf" srcId="{51D4EA51-96EC-4A21-A75A-CF83A51B0344}" destId="{518226FA-AE6D-45F6-B386-F983ABE4253D}" srcOrd="2" destOrd="0" presId="urn:microsoft.com/office/officeart/2008/layout/HorizontalMultiLevelHierarchy"/>
    <dgm:cxn modelId="{08234087-7AA8-4003-ADB0-6325F513A417}" type="presParOf" srcId="{518226FA-AE6D-45F6-B386-F983ABE4253D}" destId="{1CF7615F-76A8-4E44-81AA-7301F136B2C8}" srcOrd="0" destOrd="0" presId="urn:microsoft.com/office/officeart/2008/layout/HorizontalMultiLevelHierarchy"/>
    <dgm:cxn modelId="{EC5DED3F-5502-4AA4-808D-1E8DC4BFEBCC}" type="presParOf" srcId="{51D4EA51-96EC-4A21-A75A-CF83A51B0344}" destId="{596D5C95-CEA8-42B6-8CEA-72FC97EDC991}" srcOrd="3" destOrd="0" presId="urn:microsoft.com/office/officeart/2008/layout/HorizontalMultiLevelHierarchy"/>
    <dgm:cxn modelId="{C2DB5F66-B059-4CE2-B499-79C907499C4A}" type="presParOf" srcId="{596D5C95-CEA8-42B6-8CEA-72FC97EDC991}" destId="{ADB1987E-2107-4C28-AF12-8804F583D472}" srcOrd="0" destOrd="0" presId="urn:microsoft.com/office/officeart/2008/layout/HorizontalMultiLevelHierarchy"/>
    <dgm:cxn modelId="{0F9F9003-C8EC-4CA6-B568-350F6D7E1262}" type="presParOf" srcId="{596D5C95-CEA8-42B6-8CEA-72FC97EDC991}" destId="{92463DB9-F141-477C-94AD-6087FFF704C8}" srcOrd="1" destOrd="0" presId="urn:microsoft.com/office/officeart/2008/layout/HorizontalMultiLevelHierarchy"/>
    <dgm:cxn modelId="{8E35AF90-BE3D-48A6-844C-CD6A41066A0E}" type="presParOf" srcId="{51D4EA51-96EC-4A21-A75A-CF83A51B0344}" destId="{4A334798-3C22-45D4-AA99-200CB3712BF6}" srcOrd="4" destOrd="0" presId="urn:microsoft.com/office/officeart/2008/layout/HorizontalMultiLevelHierarchy"/>
    <dgm:cxn modelId="{D5C1C1B7-2C39-452D-BA72-F1581310DC60}" type="presParOf" srcId="{4A334798-3C22-45D4-AA99-200CB3712BF6}" destId="{F840364A-F628-4614-8B21-0591C933340A}" srcOrd="0" destOrd="0" presId="urn:microsoft.com/office/officeart/2008/layout/HorizontalMultiLevelHierarchy"/>
    <dgm:cxn modelId="{2545CB46-276B-4199-AF3C-B777BBCD5A7D}" type="presParOf" srcId="{51D4EA51-96EC-4A21-A75A-CF83A51B0344}" destId="{5E3E7009-E8FA-4654-BD41-F9437E04480B}" srcOrd="5" destOrd="0" presId="urn:microsoft.com/office/officeart/2008/layout/HorizontalMultiLevelHierarchy"/>
    <dgm:cxn modelId="{D5E46E3D-B4E8-4DD4-B710-6DEB304BC073}" type="presParOf" srcId="{5E3E7009-E8FA-4654-BD41-F9437E04480B}" destId="{F89E624E-3A91-43D5-8BFC-0C25C40E4E5B}" srcOrd="0" destOrd="0" presId="urn:microsoft.com/office/officeart/2008/layout/HorizontalMultiLevelHierarchy"/>
    <dgm:cxn modelId="{A5ADAA68-CB02-4254-A6B5-E0A66E13F52A}" type="presParOf" srcId="{5E3E7009-E8FA-4654-BD41-F9437E04480B}" destId="{CC8CFEB8-11FB-4327-AFCF-C440F24FA0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6F183E-682C-4064-B7E6-DDD136F7785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BE11B78-F942-4C81-A0E7-F39C4E08C37A}">
      <dgm:prSet phldrT="[Tekst]"/>
      <dgm:spPr/>
      <dgm:t>
        <a:bodyPr/>
        <a:lstStyle/>
        <a:p>
          <a:r>
            <a:rPr lang="nl-NL"/>
            <a:t>ISK</a:t>
          </a:r>
        </a:p>
      </dgm:t>
    </dgm:pt>
    <dgm:pt modelId="{3B1AE369-35A0-4957-AF32-F10084E21E33}" type="parTrans" cxnId="{C2CAF65F-CC9B-40C0-A757-49FAA3D2D614}">
      <dgm:prSet/>
      <dgm:spPr/>
      <dgm:t>
        <a:bodyPr/>
        <a:lstStyle/>
        <a:p>
          <a:endParaRPr lang="nl-NL"/>
        </a:p>
      </dgm:t>
    </dgm:pt>
    <dgm:pt modelId="{FD6381B1-4E87-47CD-A13A-AEB0F1293F67}" type="sibTrans" cxnId="{C2CAF65F-CC9B-40C0-A757-49FAA3D2D614}">
      <dgm:prSet/>
      <dgm:spPr/>
      <dgm:t>
        <a:bodyPr/>
        <a:lstStyle/>
        <a:p>
          <a:endParaRPr lang="nl-NL"/>
        </a:p>
      </dgm:t>
    </dgm:pt>
    <dgm:pt modelId="{FD39ECBA-D6E6-49F0-B5FB-C6F9F89F01A9}">
      <dgm:prSet phldrT="[Tekst]"/>
      <dgm:spPr/>
      <dgm:t>
        <a:bodyPr/>
        <a:lstStyle/>
        <a:p>
          <a:r>
            <a:rPr lang="nl-NL"/>
            <a:t>1. VO</a:t>
          </a:r>
        </a:p>
      </dgm:t>
    </dgm:pt>
    <dgm:pt modelId="{783EF305-3E91-44DA-87B8-ED1EE9A0DA25}" type="parTrans" cxnId="{DE26450D-CA19-4FE7-B324-D65D23F90ECD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0AA727B5-B2F1-4CDE-BDBB-195F01B7166D}" type="sibTrans" cxnId="{DE26450D-CA19-4FE7-B324-D65D23F90ECD}">
      <dgm:prSet/>
      <dgm:spPr/>
      <dgm:t>
        <a:bodyPr/>
        <a:lstStyle/>
        <a:p>
          <a:endParaRPr lang="nl-NL"/>
        </a:p>
      </dgm:t>
    </dgm:pt>
    <dgm:pt modelId="{E446222D-0B3F-48D4-8C82-A08572404BC0}">
      <dgm:prSet phldrT="[Tekst]"/>
      <dgm:spPr/>
      <dgm:t>
        <a:bodyPr/>
        <a:lstStyle/>
        <a:p>
          <a:r>
            <a:rPr lang="nl-NL"/>
            <a:t>2. MBO</a:t>
          </a:r>
        </a:p>
      </dgm:t>
    </dgm:pt>
    <dgm:pt modelId="{30CB9A44-D8AD-49DE-AEA3-3423D15D4040}" type="parTrans" cxnId="{1FB7EB8C-0026-4AE4-8A48-BF2E26ADC2AE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32EBD59B-CFFC-44B0-8F84-FBC667A49CFA}" type="sibTrans" cxnId="{1FB7EB8C-0026-4AE4-8A48-BF2E26ADC2AE}">
      <dgm:prSet/>
      <dgm:spPr/>
      <dgm:t>
        <a:bodyPr/>
        <a:lstStyle/>
        <a:p>
          <a:endParaRPr lang="nl-NL"/>
        </a:p>
      </dgm:t>
    </dgm:pt>
    <dgm:pt modelId="{FFA554F9-1DD9-4158-B842-C5E402852C03}">
      <dgm:prSet phldrT="[Tekst]"/>
      <dgm:spPr/>
      <dgm:t>
        <a:bodyPr/>
        <a:lstStyle/>
        <a:p>
          <a:r>
            <a:rPr lang="nl-NL"/>
            <a:t>3. HBO</a:t>
          </a:r>
        </a:p>
      </dgm:t>
    </dgm:pt>
    <dgm:pt modelId="{85E0AAA6-AB7C-4175-ABAD-1EC73D276658}" type="parTrans" cxnId="{5393C2FD-5AA3-49E4-9200-A7382EAE9846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E003F15A-235B-4C6B-977E-A561765480DD}" type="sibTrans" cxnId="{5393C2FD-5AA3-49E4-9200-A7382EAE9846}">
      <dgm:prSet/>
      <dgm:spPr/>
      <dgm:t>
        <a:bodyPr/>
        <a:lstStyle/>
        <a:p>
          <a:endParaRPr lang="nl-NL"/>
        </a:p>
      </dgm:t>
    </dgm:pt>
    <dgm:pt modelId="{D099AD4E-EF13-4B73-8122-862131E9E437}" type="pres">
      <dgm:prSet presAssocID="{B66F183E-682C-4064-B7E6-DDD136F7785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924C0D-DF30-4B6F-9E10-34AB3FFA1A50}" type="pres">
      <dgm:prSet presAssocID="{DBE11B78-F942-4C81-A0E7-F39C4E08C37A}" presName="root1" presStyleCnt="0"/>
      <dgm:spPr/>
    </dgm:pt>
    <dgm:pt modelId="{497F44C9-08F0-4A00-8A3D-CA265906FBD8}" type="pres">
      <dgm:prSet presAssocID="{DBE11B78-F942-4C81-A0E7-F39C4E08C37A}" presName="LevelOneTextNode" presStyleLbl="node0" presStyleIdx="0" presStyleCnt="1">
        <dgm:presLayoutVars>
          <dgm:chPref val="3"/>
        </dgm:presLayoutVars>
      </dgm:prSet>
      <dgm:spPr/>
    </dgm:pt>
    <dgm:pt modelId="{51D4EA51-96EC-4A21-A75A-CF83A51B0344}" type="pres">
      <dgm:prSet presAssocID="{DBE11B78-F942-4C81-A0E7-F39C4E08C37A}" presName="level2hierChild" presStyleCnt="0"/>
      <dgm:spPr/>
    </dgm:pt>
    <dgm:pt modelId="{B64F19D9-307D-4C23-BD4E-D3624DBDB345}" type="pres">
      <dgm:prSet presAssocID="{783EF305-3E91-44DA-87B8-ED1EE9A0DA25}" presName="conn2-1" presStyleLbl="parChTrans1D2" presStyleIdx="0" presStyleCnt="3"/>
      <dgm:spPr/>
    </dgm:pt>
    <dgm:pt modelId="{FDDA67F8-4428-4F60-B913-78FC4BF2969A}" type="pres">
      <dgm:prSet presAssocID="{783EF305-3E91-44DA-87B8-ED1EE9A0DA25}" presName="connTx" presStyleLbl="parChTrans1D2" presStyleIdx="0" presStyleCnt="3"/>
      <dgm:spPr/>
    </dgm:pt>
    <dgm:pt modelId="{DC9A4835-3A80-43C3-9049-F01942479DF1}" type="pres">
      <dgm:prSet presAssocID="{FD39ECBA-D6E6-49F0-B5FB-C6F9F89F01A9}" presName="root2" presStyleCnt="0"/>
      <dgm:spPr/>
    </dgm:pt>
    <dgm:pt modelId="{241193F1-E95A-4A10-BEF0-412CBF69C9B9}" type="pres">
      <dgm:prSet presAssocID="{FD39ECBA-D6E6-49F0-B5FB-C6F9F89F01A9}" presName="LevelTwoTextNode" presStyleLbl="node2" presStyleIdx="0" presStyleCnt="3" custLinFactNeighborX="1022" custLinFactNeighborY="-968">
        <dgm:presLayoutVars>
          <dgm:chPref val="3"/>
        </dgm:presLayoutVars>
      </dgm:prSet>
      <dgm:spPr/>
    </dgm:pt>
    <dgm:pt modelId="{81D132C2-CD07-4679-A790-19201667CFF0}" type="pres">
      <dgm:prSet presAssocID="{FD39ECBA-D6E6-49F0-B5FB-C6F9F89F01A9}" presName="level3hierChild" presStyleCnt="0"/>
      <dgm:spPr/>
    </dgm:pt>
    <dgm:pt modelId="{518226FA-AE6D-45F6-B386-F983ABE4253D}" type="pres">
      <dgm:prSet presAssocID="{30CB9A44-D8AD-49DE-AEA3-3423D15D4040}" presName="conn2-1" presStyleLbl="parChTrans1D2" presStyleIdx="1" presStyleCnt="3"/>
      <dgm:spPr/>
    </dgm:pt>
    <dgm:pt modelId="{1CF7615F-76A8-4E44-81AA-7301F136B2C8}" type="pres">
      <dgm:prSet presAssocID="{30CB9A44-D8AD-49DE-AEA3-3423D15D4040}" presName="connTx" presStyleLbl="parChTrans1D2" presStyleIdx="1" presStyleCnt="3"/>
      <dgm:spPr/>
    </dgm:pt>
    <dgm:pt modelId="{596D5C95-CEA8-42B6-8CEA-72FC97EDC991}" type="pres">
      <dgm:prSet presAssocID="{E446222D-0B3F-48D4-8C82-A08572404BC0}" presName="root2" presStyleCnt="0"/>
      <dgm:spPr/>
    </dgm:pt>
    <dgm:pt modelId="{ADB1987E-2107-4C28-AF12-8804F583D472}" type="pres">
      <dgm:prSet presAssocID="{E446222D-0B3F-48D4-8C82-A08572404BC0}" presName="LevelTwoTextNode" presStyleLbl="node2" presStyleIdx="1" presStyleCnt="3">
        <dgm:presLayoutVars>
          <dgm:chPref val="3"/>
        </dgm:presLayoutVars>
      </dgm:prSet>
      <dgm:spPr/>
    </dgm:pt>
    <dgm:pt modelId="{92463DB9-F141-477C-94AD-6087FFF704C8}" type="pres">
      <dgm:prSet presAssocID="{E446222D-0B3F-48D4-8C82-A08572404BC0}" presName="level3hierChild" presStyleCnt="0"/>
      <dgm:spPr/>
    </dgm:pt>
    <dgm:pt modelId="{4A334798-3C22-45D4-AA99-200CB3712BF6}" type="pres">
      <dgm:prSet presAssocID="{85E0AAA6-AB7C-4175-ABAD-1EC73D276658}" presName="conn2-1" presStyleLbl="parChTrans1D2" presStyleIdx="2" presStyleCnt="3"/>
      <dgm:spPr/>
    </dgm:pt>
    <dgm:pt modelId="{F840364A-F628-4614-8B21-0591C933340A}" type="pres">
      <dgm:prSet presAssocID="{85E0AAA6-AB7C-4175-ABAD-1EC73D276658}" presName="connTx" presStyleLbl="parChTrans1D2" presStyleIdx="2" presStyleCnt="3"/>
      <dgm:spPr/>
    </dgm:pt>
    <dgm:pt modelId="{5E3E7009-E8FA-4654-BD41-F9437E04480B}" type="pres">
      <dgm:prSet presAssocID="{FFA554F9-1DD9-4158-B842-C5E402852C03}" presName="root2" presStyleCnt="0"/>
      <dgm:spPr/>
    </dgm:pt>
    <dgm:pt modelId="{F89E624E-3A91-43D5-8BFC-0C25C40E4E5B}" type="pres">
      <dgm:prSet presAssocID="{FFA554F9-1DD9-4158-B842-C5E402852C03}" presName="LevelTwoTextNode" presStyleLbl="node2" presStyleIdx="2" presStyleCnt="3">
        <dgm:presLayoutVars>
          <dgm:chPref val="3"/>
        </dgm:presLayoutVars>
      </dgm:prSet>
      <dgm:spPr/>
    </dgm:pt>
    <dgm:pt modelId="{CC8CFEB8-11FB-4327-AFCF-C440F24FA00E}" type="pres">
      <dgm:prSet presAssocID="{FFA554F9-1DD9-4158-B842-C5E402852C03}" presName="level3hierChild" presStyleCnt="0"/>
      <dgm:spPr/>
    </dgm:pt>
  </dgm:ptLst>
  <dgm:cxnLst>
    <dgm:cxn modelId="{DE26450D-CA19-4FE7-B324-D65D23F90ECD}" srcId="{DBE11B78-F942-4C81-A0E7-F39C4E08C37A}" destId="{FD39ECBA-D6E6-49F0-B5FB-C6F9F89F01A9}" srcOrd="0" destOrd="0" parTransId="{783EF305-3E91-44DA-87B8-ED1EE9A0DA25}" sibTransId="{0AA727B5-B2F1-4CDE-BDBB-195F01B7166D}"/>
    <dgm:cxn modelId="{B29CD92B-A772-4F16-912E-83256B56A7D4}" type="presOf" srcId="{30CB9A44-D8AD-49DE-AEA3-3423D15D4040}" destId="{518226FA-AE6D-45F6-B386-F983ABE4253D}" srcOrd="0" destOrd="0" presId="urn:microsoft.com/office/officeart/2008/layout/HorizontalMultiLevelHierarchy"/>
    <dgm:cxn modelId="{6333CF3D-CC95-4073-A6E7-60899937E8E3}" type="presOf" srcId="{B66F183E-682C-4064-B7E6-DDD136F7785D}" destId="{D099AD4E-EF13-4B73-8122-862131E9E437}" srcOrd="0" destOrd="0" presId="urn:microsoft.com/office/officeart/2008/layout/HorizontalMultiLevelHierarchy"/>
    <dgm:cxn modelId="{C2CAF65F-CC9B-40C0-A757-49FAA3D2D614}" srcId="{B66F183E-682C-4064-B7E6-DDD136F7785D}" destId="{DBE11B78-F942-4C81-A0E7-F39C4E08C37A}" srcOrd="0" destOrd="0" parTransId="{3B1AE369-35A0-4957-AF32-F10084E21E33}" sibTransId="{FD6381B1-4E87-47CD-A13A-AEB0F1293F67}"/>
    <dgm:cxn modelId="{BF0AF06A-257A-4D8F-B8B5-B52BA123BCD3}" type="presOf" srcId="{85E0AAA6-AB7C-4175-ABAD-1EC73D276658}" destId="{F840364A-F628-4614-8B21-0591C933340A}" srcOrd="1" destOrd="0" presId="urn:microsoft.com/office/officeart/2008/layout/HorizontalMultiLevelHierarchy"/>
    <dgm:cxn modelId="{8C97D64E-4FD3-43CD-A63F-198B2991C9D4}" type="presOf" srcId="{FFA554F9-1DD9-4158-B842-C5E402852C03}" destId="{F89E624E-3A91-43D5-8BFC-0C25C40E4E5B}" srcOrd="0" destOrd="0" presId="urn:microsoft.com/office/officeart/2008/layout/HorizontalMultiLevelHierarchy"/>
    <dgm:cxn modelId="{CA406874-0E3E-492B-BFFA-123E0ADA9252}" type="presOf" srcId="{783EF305-3E91-44DA-87B8-ED1EE9A0DA25}" destId="{B64F19D9-307D-4C23-BD4E-D3624DBDB345}" srcOrd="0" destOrd="0" presId="urn:microsoft.com/office/officeart/2008/layout/HorizontalMultiLevelHierarchy"/>
    <dgm:cxn modelId="{DF475E77-D337-42CF-8F81-B6E9E799F5F5}" type="presOf" srcId="{DBE11B78-F942-4C81-A0E7-F39C4E08C37A}" destId="{497F44C9-08F0-4A00-8A3D-CA265906FBD8}" srcOrd="0" destOrd="0" presId="urn:microsoft.com/office/officeart/2008/layout/HorizontalMultiLevelHierarchy"/>
    <dgm:cxn modelId="{6F71DF84-7EB3-4488-A210-8BB1E1A59D3E}" type="presOf" srcId="{FD39ECBA-D6E6-49F0-B5FB-C6F9F89F01A9}" destId="{241193F1-E95A-4A10-BEF0-412CBF69C9B9}" srcOrd="0" destOrd="0" presId="urn:microsoft.com/office/officeart/2008/layout/HorizontalMultiLevelHierarchy"/>
    <dgm:cxn modelId="{1FB7EB8C-0026-4AE4-8A48-BF2E26ADC2AE}" srcId="{DBE11B78-F942-4C81-A0E7-F39C4E08C37A}" destId="{E446222D-0B3F-48D4-8C82-A08572404BC0}" srcOrd="1" destOrd="0" parTransId="{30CB9A44-D8AD-49DE-AEA3-3423D15D4040}" sibTransId="{32EBD59B-CFFC-44B0-8F84-FBC667A49CFA}"/>
    <dgm:cxn modelId="{39D006AC-DC28-45A1-981F-2E88D0133508}" type="presOf" srcId="{30CB9A44-D8AD-49DE-AEA3-3423D15D4040}" destId="{1CF7615F-76A8-4E44-81AA-7301F136B2C8}" srcOrd="1" destOrd="0" presId="urn:microsoft.com/office/officeart/2008/layout/HorizontalMultiLevelHierarchy"/>
    <dgm:cxn modelId="{3ACDCCAC-F7E0-4468-9AE6-B649EC790E55}" type="presOf" srcId="{E446222D-0B3F-48D4-8C82-A08572404BC0}" destId="{ADB1987E-2107-4C28-AF12-8804F583D472}" srcOrd="0" destOrd="0" presId="urn:microsoft.com/office/officeart/2008/layout/HorizontalMultiLevelHierarchy"/>
    <dgm:cxn modelId="{E20526D3-8E8C-4FD4-BB62-8A47D623094E}" type="presOf" srcId="{85E0AAA6-AB7C-4175-ABAD-1EC73D276658}" destId="{4A334798-3C22-45D4-AA99-200CB3712BF6}" srcOrd="0" destOrd="0" presId="urn:microsoft.com/office/officeart/2008/layout/HorizontalMultiLevelHierarchy"/>
    <dgm:cxn modelId="{46DE98DB-E5DA-43BA-BB7F-D8DA21422F0D}" type="presOf" srcId="{783EF305-3E91-44DA-87B8-ED1EE9A0DA25}" destId="{FDDA67F8-4428-4F60-B913-78FC4BF2969A}" srcOrd="1" destOrd="0" presId="urn:microsoft.com/office/officeart/2008/layout/HorizontalMultiLevelHierarchy"/>
    <dgm:cxn modelId="{5393C2FD-5AA3-49E4-9200-A7382EAE9846}" srcId="{DBE11B78-F942-4C81-A0E7-F39C4E08C37A}" destId="{FFA554F9-1DD9-4158-B842-C5E402852C03}" srcOrd="2" destOrd="0" parTransId="{85E0AAA6-AB7C-4175-ABAD-1EC73D276658}" sibTransId="{E003F15A-235B-4C6B-977E-A561765480DD}"/>
    <dgm:cxn modelId="{7B204DC0-1B03-4111-9B7C-4892E03CB618}" type="presParOf" srcId="{D099AD4E-EF13-4B73-8122-862131E9E437}" destId="{FB924C0D-DF30-4B6F-9E10-34AB3FFA1A50}" srcOrd="0" destOrd="0" presId="urn:microsoft.com/office/officeart/2008/layout/HorizontalMultiLevelHierarchy"/>
    <dgm:cxn modelId="{606ED61B-6A46-4598-BDA3-8B566836303D}" type="presParOf" srcId="{FB924C0D-DF30-4B6F-9E10-34AB3FFA1A50}" destId="{497F44C9-08F0-4A00-8A3D-CA265906FBD8}" srcOrd="0" destOrd="0" presId="urn:microsoft.com/office/officeart/2008/layout/HorizontalMultiLevelHierarchy"/>
    <dgm:cxn modelId="{D6CB7A8A-120B-43D3-BD85-115244B96456}" type="presParOf" srcId="{FB924C0D-DF30-4B6F-9E10-34AB3FFA1A50}" destId="{51D4EA51-96EC-4A21-A75A-CF83A51B0344}" srcOrd="1" destOrd="0" presId="urn:microsoft.com/office/officeart/2008/layout/HorizontalMultiLevelHierarchy"/>
    <dgm:cxn modelId="{00078F55-2036-46B0-BEDC-BEBA9AFB7C99}" type="presParOf" srcId="{51D4EA51-96EC-4A21-A75A-CF83A51B0344}" destId="{B64F19D9-307D-4C23-BD4E-D3624DBDB345}" srcOrd="0" destOrd="0" presId="urn:microsoft.com/office/officeart/2008/layout/HorizontalMultiLevelHierarchy"/>
    <dgm:cxn modelId="{81632B35-327E-4622-8F65-B566D7F12519}" type="presParOf" srcId="{B64F19D9-307D-4C23-BD4E-D3624DBDB345}" destId="{FDDA67F8-4428-4F60-B913-78FC4BF2969A}" srcOrd="0" destOrd="0" presId="urn:microsoft.com/office/officeart/2008/layout/HorizontalMultiLevelHierarchy"/>
    <dgm:cxn modelId="{2AA97521-4EBB-46A9-A436-2FD498C1E0C1}" type="presParOf" srcId="{51D4EA51-96EC-4A21-A75A-CF83A51B0344}" destId="{DC9A4835-3A80-43C3-9049-F01942479DF1}" srcOrd="1" destOrd="0" presId="urn:microsoft.com/office/officeart/2008/layout/HorizontalMultiLevelHierarchy"/>
    <dgm:cxn modelId="{D927690D-0108-4DF0-BEAA-D21F548142EF}" type="presParOf" srcId="{DC9A4835-3A80-43C3-9049-F01942479DF1}" destId="{241193F1-E95A-4A10-BEF0-412CBF69C9B9}" srcOrd="0" destOrd="0" presId="urn:microsoft.com/office/officeart/2008/layout/HorizontalMultiLevelHierarchy"/>
    <dgm:cxn modelId="{370D7242-3971-4C7E-9876-8365367FDC03}" type="presParOf" srcId="{DC9A4835-3A80-43C3-9049-F01942479DF1}" destId="{81D132C2-CD07-4679-A790-19201667CFF0}" srcOrd="1" destOrd="0" presId="urn:microsoft.com/office/officeart/2008/layout/HorizontalMultiLevelHierarchy"/>
    <dgm:cxn modelId="{A50197B1-1229-40A0-B8E4-9074032F713C}" type="presParOf" srcId="{51D4EA51-96EC-4A21-A75A-CF83A51B0344}" destId="{518226FA-AE6D-45F6-B386-F983ABE4253D}" srcOrd="2" destOrd="0" presId="urn:microsoft.com/office/officeart/2008/layout/HorizontalMultiLevelHierarchy"/>
    <dgm:cxn modelId="{08234087-7AA8-4003-ADB0-6325F513A417}" type="presParOf" srcId="{518226FA-AE6D-45F6-B386-F983ABE4253D}" destId="{1CF7615F-76A8-4E44-81AA-7301F136B2C8}" srcOrd="0" destOrd="0" presId="urn:microsoft.com/office/officeart/2008/layout/HorizontalMultiLevelHierarchy"/>
    <dgm:cxn modelId="{EC5DED3F-5502-4AA4-808D-1E8DC4BFEBCC}" type="presParOf" srcId="{51D4EA51-96EC-4A21-A75A-CF83A51B0344}" destId="{596D5C95-CEA8-42B6-8CEA-72FC97EDC991}" srcOrd="3" destOrd="0" presId="urn:microsoft.com/office/officeart/2008/layout/HorizontalMultiLevelHierarchy"/>
    <dgm:cxn modelId="{C2DB5F66-B059-4CE2-B499-79C907499C4A}" type="presParOf" srcId="{596D5C95-CEA8-42B6-8CEA-72FC97EDC991}" destId="{ADB1987E-2107-4C28-AF12-8804F583D472}" srcOrd="0" destOrd="0" presId="urn:microsoft.com/office/officeart/2008/layout/HorizontalMultiLevelHierarchy"/>
    <dgm:cxn modelId="{0F9F9003-C8EC-4CA6-B568-350F6D7E1262}" type="presParOf" srcId="{596D5C95-CEA8-42B6-8CEA-72FC97EDC991}" destId="{92463DB9-F141-477C-94AD-6087FFF704C8}" srcOrd="1" destOrd="0" presId="urn:microsoft.com/office/officeart/2008/layout/HorizontalMultiLevelHierarchy"/>
    <dgm:cxn modelId="{8E35AF90-BE3D-48A6-844C-CD6A41066A0E}" type="presParOf" srcId="{51D4EA51-96EC-4A21-A75A-CF83A51B0344}" destId="{4A334798-3C22-45D4-AA99-200CB3712BF6}" srcOrd="4" destOrd="0" presId="urn:microsoft.com/office/officeart/2008/layout/HorizontalMultiLevelHierarchy"/>
    <dgm:cxn modelId="{D5C1C1B7-2C39-452D-BA72-F1581310DC60}" type="presParOf" srcId="{4A334798-3C22-45D4-AA99-200CB3712BF6}" destId="{F840364A-F628-4614-8B21-0591C933340A}" srcOrd="0" destOrd="0" presId="urn:microsoft.com/office/officeart/2008/layout/HorizontalMultiLevelHierarchy"/>
    <dgm:cxn modelId="{2545CB46-276B-4199-AF3C-B777BBCD5A7D}" type="presParOf" srcId="{51D4EA51-96EC-4A21-A75A-CF83A51B0344}" destId="{5E3E7009-E8FA-4654-BD41-F9437E04480B}" srcOrd="5" destOrd="0" presId="urn:microsoft.com/office/officeart/2008/layout/HorizontalMultiLevelHierarchy"/>
    <dgm:cxn modelId="{D5E46E3D-B4E8-4DD4-B710-6DEB304BC073}" type="presParOf" srcId="{5E3E7009-E8FA-4654-BD41-F9437E04480B}" destId="{F89E624E-3A91-43D5-8BFC-0C25C40E4E5B}" srcOrd="0" destOrd="0" presId="urn:microsoft.com/office/officeart/2008/layout/HorizontalMultiLevelHierarchy"/>
    <dgm:cxn modelId="{A5ADAA68-CB02-4254-A6B5-E0A66E13F52A}" type="presParOf" srcId="{5E3E7009-E8FA-4654-BD41-F9437E04480B}" destId="{CC8CFEB8-11FB-4327-AFCF-C440F24FA0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6F183E-682C-4064-B7E6-DDD136F7785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BE11B78-F942-4C81-A0E7-F39C4E08C37A}">
      <dgm:prSet phldrT="[Tekst]"/>
      <dgm:spPr/>
      <dgm:t>
        <a:bodyPr/>
        <a:lstStyle/>
        <a:p>
          <a:r>
            <a:rPr lang="nl-NL"/>
            <a:t>ISK</a:t>
          </a:r>
        </a:p>
      </dgm:t>
    </dgm:pt>
    <dgm:pt modelId="{3B1AE369-35A0-4957-AF32-F10084E21E33}" type="parTrans" cxnId="{C2CAF65F-CC9B-40C0-A757-49FAA3D2D614}">
      <dgm:prSet/>
      <dgm:spPr/>
      <dgm:t>
        <a:bodyPr/>
        <a:lstStyle/>
        <a:p>
          <a:endParaRPr lang="nl-NL"/>
        </a:p>
      </dgm:t>
    </dgm:pt>
    <dgm:pt modelId="{FD6381B1-4E87-47CD-A13A-AEB0F1293F67}" type="sibTrans" cxnId="{C2CAF65F-CC9B-40C0-A757-49FAA3D2D614}">
      <dgm:prSet/>
      <dgm:spPr/>
      <dgm:t>
        <a:bodyPr/>
        <a:lstStyle/>
        <a:p>
          <a:endParaRPr lang="nl-NL"/>
        </a:p>
      </dgm:t>
    </dgm:pt>
    <dgm:pt modelId="{FD39ECBA-D6E6-49F0-B5FB-C6F9F89F01A9}">
      <dgm:prSet phldrT="[Tekst]"/>
      <dgm:spPr/>
      <dgm:t>
        <a:bodyPr/>
        <a:lstStyle/>
        <a:p>
          <a:r>
            <a:rPr lang="nl-NL"/>
            <a:t>1. VO</a:t>
          </a:r>
        </a:p>
      </dgm:t>
    </dgm:pt>
    <dgm:pt modelId="{783EF305-3E91-44DA-87B8-ED1EE9A0DA25}" type="parTrans" cxnId="{DE26450D-CA19-4FE7-B324-D65D23F90ECD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0AA727B5-B2F1-4CDE-BDBB-195F01B7166D}" type="sibTrans" cxnId="{DE26450D-CA19-4FE7-B324-D65D23F90ECD}">
      <dgm:prSet/>
      <dgm:spPr/>
      <dgm:t>
        <a:bodyPr/>
        <a:lstStyle/>
        <a:p>
          <a:endParaRPr lang="nl-NL"/>
        </a:p>
      </dgm:t>
    </dgm:pt>
    <dgm:pt modelId="{E446222D-0B3F-48D4-8C82-A08572404BC0}">
      <dgm:prSet phldrT="[Tekst]"/>
      <dgm:spPr/>
      <dgm:t>
        <a:bodyPr/>
        <a:lstStyle/>
        <a:p>
          <a:r>
            <a:rPr lang="nl-NL"/>
            <a:t>2. MBO</a:t>
          </a:r>
        </a:p>
      </dgm:t>
    </dgm:pt>
    <dgm:pt modelId="{30CB9A44-D8AD-49DE-AEA3-3423D15D4040}" type="parTrans" cxnId="{1FB7EB8C-0026-4AE4-8A48-BF2E26ADC2AE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32EBD59B-CFFC-44B0-8F84-FBC667A49CFA}" type="sibTrans" cxnId="{1FB7EB8C-0026-4AE4-8A48-BF2E26ADC2AE}">
      <dgm:prSet/>
      <dgm:spPr/>
      <dgm:t>
        <a:bodyPr/>
        <a:lstStyle/>
        <a:p>
          <a:endParaRPr lang="nl-NL"/>
        </a:p>
      </dgm:t>
    </dgm:pt>
    <dgm:pt modelId="{FFA554F9-1DD9-4158-B842-C5E402852C03}">
      <dgm:prSet phldrT="[Tekst]"/>
      <dgm:spPr/>
      <dgm:t>
        <a:bodyPr/>
        <a:lstStyle/>
        <a:p>
          <a:r>
            <a:rPr lang="nl-NL"/>
            <a:t>3. HBO</a:t>
          </a:r>
        </a:p>
      </dgm:t>
    </dgm:pt>
    <dgm:pt modelId="{85E0AAA6-AB7C-4175-ABAD-1EC73D276658}" type="parTrans" cxnId="{5393C2FD-5AA3-49E4-9200-A7382EAE9846}">
      <dgm:prSet/>
      <dgm:spPr>
        <a:ln w="50800">
          <a:solidFill>
            <a:schemeClr val="accent2"/>
          </a:solidFill>
          <a:tailEnd type="triangle" w="lg" len="med"/>
        </a:ln>
      </dgm:spPr>
      <dgm:t>
        <a:bodyPr/>
        <a:lstStyle/>
        <a:p>
          <a:endParaRPr lang="nl-NL"/>
        </a:p>
      </dgm:t>
    </dgm:pt>
    <dgm:pt modelId="{E003F15A-235B-4C6B-977E-A561765480DD}" type="sibTrans" cxnId="{5393C2FD-5AA3-49E4-9200-A7382EAE9846}">
      <dgm:prSet/>
      <dgm:spPr/>
      <dgm:t>
        <a:bodyPr/>
        <a:lstStyle/>
        <a:p>
          <a:endParaRPr lang="nl-NL"/>
        </a:p>
      </dgm:t>
    </dgm:pt>
    <dgm:pt modelId="{D099AD4E-EF13-4B73-8122-862131E9E437}" type="pres">
      <dgm:prSet presAssocID="{B66F183E-682C-4064-B7E6-DDD136F7785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924C0D-DF30-4B6F-9E10-34AB3FFA1A50}" type="pres">
      <dgm:prSet presAssocID="{DBE11B78-F942-4C81-A0E7-F39C4E08C37A}" presName="root1" presStyleCnt="0"/>
      <dgm:spPr/>
    </dgm:pt>
    <dgm:pt modelId="{497F44C9-08F0-4A00-8A3D-CA265906FBD8}" type="pres">
      <dgm:prSet presAssocID="{DBE11B78-F942-4C81-A0E7-F39C4E08C37A}" presName="LevelOneTextNode" presStyleLbl="node0" presStyleIdx="0" presStyleCnt="1">
        <dgm:presLayoutVars>
          <dgm:chPref val="3"/>
        </dgm:presLayoutVars>
      </dgm:prSet>
      <dgm:spPr/>
    </dgm:pt>
    <dgm:pt modelId="{51D4EA51-96EC-4A21-A75A-CF83A51B0344}" type="pres">
      <dgm:prSet presAssocID="{DBE11B78-F942-4C81-A0E7-F39C4E08C37A}" presName="level2hierChild" presStyleCnt="0"/>
      <dgm:spPr/>
    </dgm:pt>
    <dgm:pt modelId="{B64F19D9-307D-4C23-BD4E-D3624DBDB345}" type="pres">
      <dgm:prSet presAssocID="{783EF305-3E91-44DA-87B8-ED1EE9A0DA25}" presName="conn2-1" presStyleLbl="parChTrans1D2" presStyleIdx="0" presStyleCnt="3"/>
      <dgm:spPr/>
    </dgm:pt>
    <dgm:pt modelId="{FDDA67F8-4428-4F60-B913-78FC4BF2969A}" type="pres">
      <dgm:prSet presAssocID="{783EF305-3E91-44DA-87B8-ED1EE9A0DA25}" presName="connTx" presStyleLbl="parChTrans1D2" presStyleIdx="0" presStyleCnt="3"/>
      <dgm:spPr/>
    </dgm:pt>
    <dgm:pt modelId="{DC9A4835-3A80-43C3-9049-F01942479DF1}" type="pres">
      <dgm:prSet presAssocID="{FD39ECBA-D6E6-49F0-B5FB-C6F9F89F01A9}" presName="root2" presStyleCnt="0"/>
      <dgm:spPr/>
    </dgm:pt>
    <dgm:pt modelId="{241193F1-E95A-4A10-BEF0-412CBF69C9B9}" type="pres">
      <dgm:prSet presAssocID="{FD39ECBA-D6E6-49F0-B5FB-C6F9F89F01A9}" presName="LevelTwoTextNode" presStyleLbl="node2" presStyleIdx="0" presStyleCnt="3" custLinFactNeighborX="1022" custLinFactNeighborY="-968">
        <dgm:presLayoutVars>
          <dgm:chPref val="3"/>
        </dgm:presLayoutVars>
      </dgm:prSet>
      <dgm:spPr/>
    </dgm:pt>
    <dgm:pt modelId="{81D132C2-CD07-4679-A790-19201667CFF0}" type="pres">
      <dgm:prSet presAssocID="{FD39ECBA-D6E6-49F0-B5FB-C6F9F89F01A9}" presName="level3hierChild" presStyleCnt="0"/>
      <dgm:spPr/>
    </dgm:pt>
    <dgm:pt modelId="{518226FA-AE6D-45F6-B386-F983ABE4253D}" type="pres">
      <dgm:prSet presAssocID="{30CB9A44-D8AD-49DE-AEA3-3423D15D4040}" presName="conn2-1" presStyleLbl="parChTrans1D2" presStyleIdx="1" presStyleCnt="3"/>
      <dgm:spPr/>
    </dgm:pt>
    <dgm:pt modelId="{1CF7615F-76A8-4E44-81AA-7301F136B2C8}" type="pres">
      <dgm:prSet presAssocID="{30CB9A44-D8AD-49DE-AEA3-3423D15D4040}" presName="connTx" presStyleLbl="parChTrans1D2" presStyleIdx="1" presStyleCnt="3"/>
      <dgm:spPr/>
    </dgm:pt>
    <dgm:pt modelId="{596D5C95-CEA8-42B6-8CEA-72FC97EDC991}" type="pres">
      <dgm:prSet presAssocID="{E446222D-0B3F-48D4-8C82-A08572404BC0}" presName="root2" presStyleCnt="0"/>
      <dgm:spPr/>
    </dgm:pt>
    <dgm:pt modelId="{ADB1987E-2107-4C28-AF12-8804F583D472}" type="pres">
      <dgm:prSet presAssocID="{E446222D-0B3F-48D4-8C82-A08572404BC0}" presName="LevelTwoTextNode" presStyleLbl="node2" presStyleIdx="1" presStyleCnt="3">
        <dgm:presLayoutVars>
          <dgm:chPref val="3"/>
        </dgm:presLayoutVars>
      </dgm:prSet>
      <dgm:spPr/>
    </dgm:pt>
    <dgm:pt modelId="{92463DB9-F141-477C-94AD-6087FFF704C8}" type="pres">
      <dgm:prSet presAssocID="{E446222D-0B3F-48D4-8C82-A08572404BC0}" presName="level3hierChild" presStyleCnt="0"/>
      <dgm:spPr/>
    </dgm:pt>
    <dgm:pt modelId="{4A334798-3C22-45D4-AA99-200CB3712BF6}" type="pres">
      <dgm:prSet presAssocID="{85E0AAA6-AB7C-4175-ABAD-1EC73D276658}" presName="conn2-1" presStyleLbl="parChTrans1D2" presStyleIdx="2" presStyleCnt="3"/>
      <dgm:spPr/>
    </dgm:pt>
    <dgm:pt modelId="{F840364A-F628-4614-8B21-0591C933340A}" type="pres">
      <dgm:prSet presAssocID="{85E0AAA6-AB7C-4175-ABAD-1EC73D276658}" presName="connTx" presStyleLbl="parChTrans1D2" presStyleIdx="2" presStyleCnt="3"/>
      <dgm:spPr/>
    </dgm:pt>
    <dgm:pt modelId="{5E3E7009-E8FA-4654-BD41-F9437E04480B}" type="pres">
      <dgm:prSet presAssocID="{FFA554F9-1DD9-4158-B842-C5E402852C03}" presName="root2" presStyleCnt="0"/>
      <dgm:spPr/>
    </dgm:pt>
    <dgm:pt modelId="{F89E624E-3A91-43D5-8BFC-0C25C40E4E5B}" type="pres">
      <dgm:prSet presAssocID="{FFA554F9-1DD9-4158-B842-C5E402852C03}" presName="LevelTwoTextNode" presStyleLbl="node2" presStyleIdx="2" presStyleCnt="3">
        <dgm:presLayoutVars>
          <dgm:chPref val="3"/>
        </dgm:presLayoutVars>
      </dgm:prSet>
      <dgm:spPr/>
    </dgm:pt>
    <dgm:pt modelId="{CC8CFEB8-11FB-4327-AFCF-C440F24FA00E}" type="pres">
      <dgm:prSet presAssocID="{FFA554F9-1DD9-4158-B842-C5E402852C03}" presName="level3hierChild" presStyleCnt="0"/>
      <dgm:spPr/>
    </dgm:pt>
  </dgm:ptLst>
  <dgm:cxnLst>
    <dgm:cxn modelId="{DE26450D-CA19-4FE7-B324-D65D23F90ECD}" srcId="{DBE11B78-F942-4C81-A0E7-F39C4E08C37A}" destId="{FD39ECBA-D6E6-49F0-B5FB-C6F9F89F01A9}" srcOrd="0" destOrd="0" parTransId="{783EF305-3E91-44DA-87B8-ED1EE9A0DA25}" sibTransId="{0AA727B5-B2F1-4CDE-BDBB-195F01B7166D}"/>
    <dgm:cxn modelId="{B29CD92B-A772-4F16-912E-83256B56A7D4}" type="presOf" srcId="{30CB9A44-D8AD-49DE-AEA3-3423D15D4040}" destId="{518226FA-AE6D-45F6-B386-F983ABE4253D}" srcOrd="0" destOrd="0" presId="urn:microsoft.com/office/officeart/2008/layout/HorizontalMultiLevelHierarchy"/>
    <dgm:cxn modelId="{6333CF3D-CC95-4073-A6E7-60899937E8E3}" type="presOf" srcId="{B66F183E-682C-4064-B7E6-DDD136F7785D}" destId="{D099AD4E-EF13-4B73-8122-862131E9E437}" srcOrd="0" destOrd="0" presId="urn:microsoft.com/office/officeart/2008/layout/HorizontalMultiLevelHierarchy"/>
    <dgm:cxn modelId="{C2CAF65F-CC9B-40C0-A757-49FAA3D2D614}" srcId="{B66F183E-682C-4064-B7E6-DDD136F7785D}" destId="{DBE11B78-F942-4C81-A0E7-F39C4E08C37A}" srcOrd="0" destOrd="0" parTransId="{3B1AE369-35A0-4957-AF32-F10084E21E33}" sibTransId="{FD6381B1-4E87-47CD-A13A-AEB0F1293F67}"/>
    <dgm:cxn modelId="{BF0AF06A-257A-4D8F-B8B5-B52BA123BCD3}" type="presOf" srcId="{85E0AAA6-AB7C-4175-ABAD-1EC73D276658}" destId="{F840364A-F628-4614-8B21-0591C933340A}" srcOrd="1" destOrd="0" presId="urn:microsoft.com/office/officeart/2008/layout/HorizontalMultiLevelHierarchy"/>
    <dgm:cxn modelId="{8C97D64E-4FD3-43CD-A63F-198B2991C9D4}" type="presOf" srcId="{FFA554F9-1DD9-4158-B842-C5E402852C03}" destId="{F89E624E-3A91-43D5-8BFC-0C25C40E4E5B}" srcOrd="0" destOrd="0" presId="urn:microsoft.com/office/officeart/2008/layout/HorizontalMultiLevelHierarchy"/>
    <dgm:cxn modelId="{CA406874-0E3E-492B-BFFA-123E0ADA9252}" type="presOf" srcId="{783EF305-3E91-44DA-87B8-ED1EE9A0DA25}" destId="{B64F19D9-307D-4C23-BD4E-D3624DBDB345}" srcOrd="0" destOrd="0" presId="urn:microsoft.com/office/officeart/2008/layout/HorizontalMultiLevelHierarchy"/>
    <dgm:cxn modelId="{DF475E77-D337-42CF-8F81-B6E9E799F5F5}" type="presOf" srcId="{DBE11B78-F942-4C81-A0E7-F39C4E08C37A}" destId="{497F44C9-08F0-4A00-8A3D-CA265906FBD8}" srcOrd="0" destOrd="0" presId="urn:microsoft.com/office/officeart/2008/layout/HorizontalMultiLevelHierarchy"/>
    <dgm:cxn modelId="{6F71DF84-7EB3-4488-A210-8BB1E1A59D3E}" type="presOf" srcId="{FD39ECBA-D6E6-49F0-B5FB-C6F9F89F01A9}" destId="{241193F1-E95A-4A10-BEF0-412CBF69C9B9}" srcOrd="0" destOrd="0" presId="urn:microsoft.com/office/officeart/2008/layout/HorizontalMultiLevelHierarchy"/>
    <dgm:cxn modelId="{1FB7EB8C-0026-4AE4-8A48-BF2E26ADC2AE}" srcId="{DBE11B78-F942-4C81-A0E7-F39C4E08C37A}" destId="{E446222D-0B3F-48D4-8C82-A08572404BC0}" srcOrd="1" destOrd="0" parTransId="{30CB9A44-D8AD-49DE-AEA3-3423D15D4040}" sibTransId="{32EBD59B-CFFC-44B0-8F84-FBC667A49CFA}"/>
    <dgm:cxn modelId="{39D006AC-DC28-45A1-981F-2E88D0133508}" type="presOf" srcId="{30CB9A44-D8AD-49DE-AEA3-3423D15D4040}" destId="{1CF7615F-76A8-4E44-81AA-7301F136B2C8}" srcOrd="1" destOrd="0" presId="urn:microsoft.com/office/officeart/2008/layout/HorizontalMultiLevelHierarchy"/>
    <dgm:cxn modelId="{3ACDCCAC-F7E0-4468-9AE6-B649EC790E55}" type="presOf" srcId="{E446222D-0B3F-48D4-8C82-A08572404BC0}" destId="{ADB1987E-2107-4C28-AF12-8804F583D472}" srcOrd="0" destOrd="0" presId="urn:microsoft.com/office/officeart/2008/layout/HorizontalMultiLevelHierarchy"/>
    <dgm:cxn modelId="{E20526D3-8E8C-4FD4-BB62-8A47D623094E}" type="presOf" srcId="{85E0AAA6-AB7C-4175-ABAD-1EC73D276658}" destId="{4A334798-3C22-45D4-AA99-200CB3712BF6}" srcOrd="0" destOrd="0" presId="urn:microsoft.com/office/officeart/2008/layout/HorizontalMultiLevelHierarchy"/>
    <dgm:cxn modelId="{46DE98DB-E5DA-43BA-BB7F-D8DA21422F0D}" type="presOf" srcId="{783EF305-3E91-44DA-87B8-ED1EE9A0DA25}" destId="{FDDA67F8-4428-4F60-B913-78FC4BF2969A}" srcOrd="1" destOrd="0" presId="urn:microsoft.com/office/officeart/2008/layout/HorizontalMultiLevelHierarchy"/>
    <dgm:cxn modelId="{5393C2FD-5AA3-49E4-9200-A7382EAE9846}" srcId="{DBE11B78-F942-4C81-A0E7-F39C4E08C37A}" destId="{FFA554F9-1DD9-4158-B842-C5E402852C03}" srcOrd="2" destOrd="0" parTransId="{85E0AAA6-AB7C-4175-ABAD-1EC73D276658}" sibTransId="{E003F15A-235B-4C6B-977E-A561765480DD}"/>
    <dgm:cxn modelId="{7B204DC0-1B03-4111-9B7C-4892E03CB618}" type="presParOf" srcId="{D099AD4E-EF13-4B73-8122-862131E9E437}" destId="{FB924C0D-DF30-4B6F-9E10-34AB3FFA1A50}" srcOrd="0" destOrd="0" presId="urn:microsoft.com/office/officeart/2008/layout/HorizontalMultiLevelHierarchy"/>
    <dgm:cxn modelId="{606ED61B-6A46-4598-BDA3-8B566836303D}" type="presParOf" srcId="{FB924C0D-DF30-4B6F-9E10-34AB3FFA1A50}" destId="{497F44C9-08F0-4A00-8A3D-CA265906FBD8}" srcOrd="0" destOrd="0" presId="urn:microsoft.com/office/officeart/2008/layout/HorizontalMultiLevelHierarchy"/>
    <dgm:cxn modelId="{D6CB7A8A-120B-43D3-BD85-115244B96456}" type="presParOf" srcId="{FB924C0D-DF30-4B6F-9E10-34AB3FFA1A50}" destId="{51D4EA51-96EC-4A21-A75A-CF83A51B0344}" srcOrd="1" destOrd="0" presId="urn:microsoft.com/office/officeart/2008/layout/HorizontalMultiLevelHierarchy"/>
    <dgm:cxn modelId="{00078F55-2036-46B0-BEDC-BEBA9AFB7C99}" type="presParOf" srcId="{51D4EA51-96EC-4A21-A75A-CF83A51B0344}" destId="{B64F19D9-307D-4C23-BD4E-D3624DBDB345}" srcOrd="0" destOrd="0" presId="urn:microsoft.com/office/officeart/2008/layout/HorizontalMultiLevelHierarchy"/>
    <dgm:cxn modelId="{81632B35-327E-4622-8F65-B566D7F12519}" type="presParOf" srcId="{B64F19D9-307D-4C23-BD4E-D3624DBDB345}" destId="{FDDA67F8-4428-4F60-B913-78FC4BF2969A}" srcOrd="0" destOrd="0" presId="urn:microsoft.com/office/officeart/2008/layout/HorizontalMultiLevelHierarchy"/>
    <dgm:cxn modelId="{2AA97521-4EBB-46A9-A436-2FD498C1E0C1}" type="presParOf" srcId="{51D4EA51-96EC-4A21-A75A-CF83A51B0344}" destId="{DC9A4835-3A80-43C3-9049-F01942479DF1}" srcOrd="1" destOrd="0" presId="urn:microsoft.com/office/officeart/2008/layout/HorizontalMultiLevelHierarchy"/>
    <dgm:cxn modelId="{D927690D-0108-4DF0-BEAA-D21F548142EF}" type="presParOf" srcId="{DC9A4835-3A80-43C3-9049-F01942479DF1}" destId="{241193F1-E95A-4A10-BEF0-412CBF69C9B9}" srcOrd="0" destOrd="0" presId="urn:microsoft.com/office/officeart/2008/layout/HorizontalMultiLevelHierarchy"/>
    <dgm:cxn modelId="{370D7242-3971-4C7E-9876-8365367FDC03}" type="presParOf" srcId="{DC9A4835-3A80-43C3-9049-F01942479DF1}" destId="{81D132C2-CD07-4679-A790-19201667CFF0}" srcOrd="1" destOrd="0" presId="urn:microsoft.com/office/officeart/2008/layout/HorizontalMultiLevelHierarchy"/>
    <dgm:cxn modelId="{A50197B1-1229-40A0-B8E4-9074032F713C}" type="presParOf" srcId="{51D4EA51-96EC-4A21-A75A-CF83A51B0344}" destId="{518226FA-AE6D-45F6-B386-F983ABE4253D}" srcOrd="2" destOrd="0" presId="urn:microsoft.com/office/officeart/2008/layout/HorizontalMultiLevelHierarchy"/>
    <dgm:cxn modelId="{08234087-7AA8-4003-ADB0-6325F513A417}" type="presParOf" srcId="{518226FA-AE6D-45F6-B386-F983ABE4253D}" destId="{1CF7615F-76A8-4E44-81AA-7301F136B2C8}" srcOrd="0" destOrd="0" presId="urn:microsoft.com/office/officeart/2008/layout/HorizontalMultiLevelHierarchy"/>
    <dgm:cxn modelId="{EC5DED3F-5502-4AA4-808D-1E8DC4BFEBCC}" type="presParOf" srcId="{51D4EA51-96EC-4A21-A75A-CF83A51B0344}" destId="{596D5C95-CEA8-42B6-8CEA-72FC97EDC991}" srcOrd="3" destOrd="0" presId="urn:microsoft.com/office/officeart/2008/layout/HorizontalMultiLevelHierarchy"/>
    <dgm:cxn modelId="{C2DB5F66-B059-4CE2-B499-79C907499C4A}" type="presParOf" srcId="{596D5C95-CEA8-42B6-8CEA-72FC97EDC991}" destId="{ADB1987E-2107-4C28-AF12-8804F583D472}" srcOrd="0" destOrd="0" presId="urn:microsoft.com/office/officeart/2008/layout/HorizontalMultiLevelHierarchy"/>
    <dgm:cxn modelId="{0F9F9003-C8EC-4CA6-B568-350F6D7E1262}" type="presParOf" srcId="{596D5C95-CEA8-42B6-8CEA-72FC97EDC991}" destId="{92463DB9-F141-477C-94AD-6087FFF704C8}" srcOrd="1" destOrd="0" presId="urn:microsoft.com/office/officeart/2008/layout/HorizontalMultiLevelHierarchy"/>
    <dgm:cxn modelId="{8E35AF90-BE3D-48A6-844C-CD6A41066A0E}" type="presParOf" srcId="{51D4EA51-96EC-4A21-A75A-CF83A51B0344}" destId="{4A334798-3C22-45D4-AA99-200CB3712BF6}" srcOrd="4" destOrd="0" presId="urn:microsoft.com/office/officeart/2008/layout/HorizontalMultiLevelHierarchy"/>
    <dgm:cxn modelId="{D5C1C1B7-2C39-452D-BA72-F1581310DC60}" type="presParOf" srcId="{4A334798-3C22-45D4-AA99-200CB3712BF6}" destId="{F840364A-F628-4614-8B21-0591C933340A}" srcOrd="0" destOrd="0" presId="urn:microsoft.com/office/officeart/2008/layout/HorizontalMultiLevelHierarchy"/>
    <dgm:cxn modelId="{2545CB46-276B-4199-AF3C-B777BBCD5A7D}" type="presParOf" srcId="{51D4EA51-96EC-4A21-A75A-CF83A51B0344}" destId="{5E3E7009-E8FA-4654-BD41-F9437E04480B}" srcOrd="5" destOrd="0" presId="urn:microsoft.com/office/officeart/2008/layout/HorizontalMultiLevelHierarchy"/>
    <dgm:cxn modelId="{D5E46E3D-B4E8-4DD4-B710-6DEB304BC073}" type="presParOf" srcId="{5E3E7009-E8FA-4654-BD41-F9437E04480B}" destId="{F89E624E-3A91-43D5-8BFC-0C25C40E4E5B}" srcOrd="0" destOrd="0" presId="urn:microsoft.com/office/officeart/2008/layout/HorizontalMultiLevelHierarchy"/>
    <dgm:cxn modelId="{A5ADAA68-CB02-4254-A6B5-E0A66E13F52A}" type="presParOf" srcId="{5E3E7009-E8FA-4654-BD41-F9437E04480B}" destId="{CC8CFEB8-11FB-4327-AFCF-C440F24FA0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81778-2C0D-43CE-9D5B-88D86322776C}">
      <dsp:nvSpPr>
        <dsp:cNvPr id="0" name=""/>
        <dsp:cNvSpPr/>
      </dsp:nvSpPr>
      <dsp:spPr>
        <a:xfrm>
          <a:off x="798544" y="627068"/>
          <a:ext cx="3584510" cy="3584510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0E649-2813-4CB9-BB99-AF3DE281DED5}">
      <dsp:nvSpPr>
        <dsp:cNvPr id="0" name=""/>
        <dsp:cNvSpPr/>
      </dsp:nvSpPr>
      <dsp:spPr>
        <a:xfrm>
          <a:off x="798544" y="627068"/>
          <a:ext cx="3584510" cy="3584510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2DF80-A3BF-47B8-924D-07FF21F1494E}">
      <dsp:nvSpPr>
        <dsp:cNvPr id="0" name=""/>
        <dsp:cNvSpPr/>
      </dsp:nvSpPr>
      <dsp:spPr>
        <a:xfrm>
          <a:off x="798544" y="627068"/>
          <a:ext cx="3584510" cy="3584510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50E91-FA3B-4663-AB21-5279FCE0E1DF}">
      <dsp:nvSpPr>
        <dsp:cNvPr id="0" name=""/>
        <dsp:cNvSpPr/>
      </dsp:nvSpPr>
      <dsp:spPr>
        <a:xfrm>
          <a:off x="1765994" y="1518328"/>
          <a:ext cx="1649610" cy="16496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ISK Groningen</a:t>
          </a:r>
        </a:p>
      </dsp:txBody>
      <dsp:txXfrm>
        <a:off x="2007574" y="1759908"/>
        <a:ext cx="1166450" cy="1166450"/>
      </dsp:txXfrm>
    </dsp:sp>
    <dsp:sp modelId="{AC7370B6-BFA2-4560-9E65-B83FA4D6440B}">
      <dsp:nvSpPr>
        <dsp:cNvPr id="0" name=""/>
        <dsp:cNvSpPr/>
      </dsp:nvSpPr>
      <dsp:spPr>
        <a:xfrm>
          <a:off x="1647826" y="-90075"/>
          <a:ext cx="1885947" cy="15174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/>
            <a:t>Locatie</a:t>
          </a:r>
          <a:br>
            <a:rPr lang="nl-NL" sz="1800" b="1" kern="1200"/>
          </a:br>
          <a:r>
            <a:rPr lang="nl-NL" sz="1800" b="1" kern="1200"/>
            <a:t>Melisseweg</a:t>
          </a:r>
          <a:br>
            <a:rPr lang="nl-NL" sz="1800" b="1" kern="1200"/>
          </a:br>
          <a:endParaRPr lang="nl-NL" sz="1800" b="1" kern="1200"/>
        </a:p>
      </dsp:txBody>
      <dsp:txXfrm>
        <a:off x="1924017" y="132147"/>
        <a:ext cx="1333565" cy="1072983"/>
      </dsp:txXfrm>
    </dsp:sp>
    <dsp:sp modelId="{90A33D4F-9FB6-40FD-A6B9-78DD029D8E60}">
      <dsp:nvSpPr>
        <dsp:cNvPr id="0" name=""/>
        <dsp:cNvSpPr/>
      </dsp:nvSpPr>
      <dsp:spPr>
        <a:xfrm>
          <a:off x="3163964" y="2535952"/>
          <a:ext cx="1885947" cy="15174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/>
            <a:t>Locatie</a:t>
          </a:r>
          <a:br>
            <a:rPr lang="nl-NL" sz="1800" b="1" kern="1200"/>
          </a:br>
          <a:r>
            <a:rPr lang="nl-NL" sz="1800" b="1" kern="1200"/>
            <a:t>Vinkenstraat</a:t>
          </a:r>
          <a:br>
            <a:rPr lang="nl-NL" sz="1800" b="1" kern="1200"/>
          </a:br>
          <a:endParaRPr lang="nl-NL" sz="1800" b="1" kern="1200"/>
        </a:p>
      </dsp:txBody>
      <dsp:txXfrm>
        <a:off x="3440155" y="2758174"/>
        <a:ext cx="1333565" cy="1072983"/>
      </dsp:txXfrm>
    </dsp:sp>
    <dsp:sp modelId="{5D730F60-381F-4684-965D-B61933E5E16A}">
      <dsp:nvSpPr>
        <dsp:cNvPr id="0" name=""/>
        <dsp:cNvSpPr/>
      </dsp:nvSpPr>
      <dsp:spPr>
        <a:xfrm>
          <a:off x="131688" y="2535952"/>
          <a:ext cx="1885947" cy="15174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/>
            <a:t>Locatie</a:t>
          </a:r>
          <a:br>
            <a:rPr lang="nl-NL" sz="1800" b="1" kern="1200"/>
          </a:br>
          <a:r>
            <a:rPr lang="nl-NL" sz="1800" b="1" kern="1200"/>
            <a:t>Kiel 5</a:t>
          </a:r>
          <a:br>
            <a:rPr lang="nl-NL" sz="1800" b="1" kern="1200"/>
          </a:br>
          <a:endParaRPr lang="nl-NL" sz="1800" b="1" kern="1200"/>
        </a:p>
      </dsp:txBody>
      <dsp:txXfrm>
        <a:off x="407879" y="2758174"/>
        <a:ext cx="1333565" cy="1072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3C6AC-4C2D-4173-915B-90647D42DDD8}">
      <dsp:nvSpPr>
        <dsp:cNvPr id="0" name=""/>
        <dsp:cNvSpPr/>
      </dsp:nvSpPr>
      <dsp:spPr>
        <a:xfrm>
          <a:off x="0" y="3527425"/>
          <a:ext cx="8128000" cy="122713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23-24</a:t>
          </a:r>
        </a:p>
      </dsp:txBody>
      <dsp:txXfrm>
        <a:off x="0" y="3527425"/>
        <a:ext cx="2438400" cy="1227137"/>
      </dsp:txXfrm>
    </dsp:sp>
    <dsp:sp modelId="{27593415-0A1C-4347-B10F-A6472D1B3EF1}">
      <dsp:nvSpPr>
        <dsp:cNvPr id="0" name=""/>
        <dsp:cNvSpPr/>
      </dsp:nvSpPr>
      <dsp:spPr>
        <a:xfrm>
          <a:off x="0" y="2095764"/>
          <a:ext cx="8128000" cy="122713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Indeling Niveau klassen</a:t>
          </a:r>
        </a:p>
      </dsp:txBody>
      <dsp:txXfrm>
        <a:off x="0" y="2095764"/>
        <a:ext cx="2438400" cy="1227137"/>
      </dsp:txXfrm>
    </dsp:sp>
    <dsp:sp modelId="{D8AE1A16-D4F7-47EE-BB56-78FDDE1B86C4}">
      <dsp:nvSpPr>
        <dsp:cNvPr id="0" name=""/>
        <dsp:cNvSpPr/>
      </dsp:nvSpPr>
      <dsp:spPr>
        <a:xfrm>
          <a:off x="0" y="664104"/>
          <a:ext cx="8128000" cy="122713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accent2">
              <a:shade val="60000"/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22-23</a:t>
          </a:r>
        </a:p>
      </dsp:txBody>
      <dsp:txXfrm>
        <a:off x="0" y="664104"/>
        <a:ext cx="2438400" cy="1227137"/>
      </dsp:txXfrm>
    </dsp:sp>
    <dsp:sp modelId="{57588575-884D-4F24-A40C-81CDF2DB729A}">
      <dsp:nvSpPr>
        <dsp:cNvPr id="0" name=""/>
        <dsp:cNvSpPr/>
      </dsp:nvSpPr>
      <dsp:spPr>
        <a:xfrm>
          <a:off x="4434959" y="766365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Leerlingen Vinkenstraat</a:t>
          </a:r>
        </a:p>
      </dsp:txBody>
      <dsp:txXfrm>
        <a:off x="4464910" y="796316"/>
        <a:ext cx="1474019" cy="962712"/>
      </dsp:txXfrm>
    </dsp:sp>
    <dsp:sp modelId="{CCF0E66E-B060-43DF-AE57-497B3EBF94B9}">
      <dsp:nvSpPr>
        <dsp:cNvPr id="0" name=""/>
        <dsp:cNvSpPr/>
      </dsp:nvSpPr>
      <dsp:spPr>
        <a:xfrm>
          <a:off x="3207821" y="1788980"/>
          <a:ext cx="1994098" cy="409045"/>
        </a:xfrm>
        <a:custGeom>
          <a:avLst/>
          <a:gdLst/>
          <a:ahLst/>
          <a:cxnLst/>
          <a:rect l="0" t="0" r="0" b="0"/>
          <a:pathLst>
            <a:path>
              <a:moveTo>
                <a:pt x="1994098" y="0"/>
              </a:moveTo>
              <a:lnTo>
                <a:pt x="1994098" y="204522"/>
              </a:lnTo>
              <a:lnTo>
                <a:pt x="0" y="204522"/>
              </a:lnTo>
              <a:lnTo>
                <a:pt x="0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7220A-C164-44AA-93FF-22DF7646ABB7}">
      <dsp:nvSpPr>
        <dsp:cNvPr id="0" name=""/>
        <dsp:cNvSpPr/>
      </dsp:nvSpPr>
      <dsp:spPr>
        <a:xfrm>
          <a:off x="2440860" y="219802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PB(K)1, 2 klassen</a:t>
          </a:r>
        </a:p>
      </dsp:txBody>
      <dsp:txXfrm>
        <a:off x="2470811" y="2227977"/>
        <a:ext cx="1474019" cy="962712"/>
      </dsp:txXfrm>
    </dsp:sp>
    <dsp:sp modelId="{3158CACC-AD4B-4155-90CF-8412891B666D}">
      <dsp:nvSpPr>
        <dsp:cNvPr id="0" name=""/>
        <dsp:cNvSpPr/>
      </dsp:nvSpPr>
      <dsp:spPr>
        <a:xfrm>
          <a:off x="3162101" y="3220640"/>
          <a:ext cx="91440" cy="4090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4E8B9-282B-45FB-B397-DF519832F174}">
      <dsp:nvSpPr>
        <dsp:cNvPr id="0" name=""/>
        <dsp:cNvSpPr/>
      </dsp:nvSpPr>
      <dsp:spPr>
        <a:xfrm>
          <a:off x="2440860" y="362968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Locatie ?? </a:t>
          </a:r>
        </a:p>
      </dsp:txBody>
      <dsp:txXfrm>
        <a:off x="2470811" y="3659637"/>
        <a:ext cx="1474019" cy="962712"/>
      </dsp:txXfrm>
    </dsp:sp>
    <dsp:sp modelId="{FF232F82-0A44-4DE5-8622-3A69FF3D18D1}">
      <dsp:nvSpPr>
        <dsp:cNvPr id="0" name=""/>
        <dsp:cNvSpPr/>
      </dsp:nvSpPr>
      <dsp:spPr>
        <a:xfrm>
          <a:off x="5156200" y="1788980"/>
          <a:ext cx="91440" cy="4090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051CE-1EF7-41DF-AB87-6A961741C21B}">
      <dsp:nvSpPr>
        <dsp:cNvPr id="0" name=""/>
        <dsp:cNvSpPr/>
      </dsp:nvSpPr>
      <dsp:spPr>
        <a:xfrm>
          <a:off x="4434959" y="219802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(K)THA1/ KT2 klassen</a:t>
          </a:r>
        </a:p>
      </dsp:txBody>
      <dsp:txXfrm>
        <a:off x="4464910" y="2227977"/>
        <a:ext cx="1474019" cy="962712"/>
      </dsp:txXfrm>
    </dsp:sp>
    <dsp:sp modelId="{23CB43FD-6A03-4EF9-86F6-47B49E321952}">
      <dsp:nvSpPr>
        <dsp:cNvPr id="0" name=""/>
        <dsp:cNvSpPr/>
      </dsp:nvSpPr>
      <dsp:spPr>
        <a:xfrm>
          <a:off x="5156200" y="3220640"/>
          <a:ext cx="91440" cy="4090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35777-5C0E-4718-979B-C320744374FF}">
      <dsp:nvSpPr>
        <dsp:cNvPr id="0" name=""/>
        <dsp:cNvSpPr/>
      </dsp:nvSpPr>
      <dsp:spPr>
        <a:xfrm>
          <a:off x="4434959" y="362968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Locatie ?? </a:t>
          </a:r>
        </a:p>
      </dsp:txBody>
      <dsp:txXfrm>
        <a:off x="4464910" y="3659637"/>
        <a:ext cx="1474019" cy="962712"/>
      </dsp:txXfrm>
    </dsp:sp>
    <dsp:sp modelId="{D5C13913-F194-45FE-9499-71D1CF29EA51}">
      <dsp:nvSpPr>
        <dsp:cNvPr id="0" name=""/>
        <dsp:cNvSpPr/>
      </dsp:nvSpPr>
      <dsp:spPr>
        <a:xfrm>
          <a:off x="5201920" y="1788980"/>
          <a:ext cx="1994098" cy="409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22"/>
              </a:lnTo>
              <a:lnTo>
                <a:pt x="1994098" y="204522"/>
              </a:lnTo>
              <a:lnTo>
                <a:pt x="1994098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43F88-CABD-40E4-92E9-23D32685C2C9}">
      <dsp:nvSpPr>
        <dsp:cNvPr id="0" name=""/>
        <dsp:cNvSpPr/>
      </dsp:nvSpPr>
      <dsp:spPr>
        <a:xfrm>
          <a:off x="6429057" y="219802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(K)THA1/ HA2 klassen</a:t>
          </a:r>
        </a:p>
      </dsp:txBody>
      <dsp:txXfrm>
        <a:off x="6459008" y="2227977"/>
        <a:ext cx="1474019" cy="962712"/>
      </dsp:txXfrm>
    </dsp:sp>
    <dsp:sp modelId="{A67A0F7A-18EF-4358-918F-C47876ACC7D5}">
      <dsp:nvSpPr>
        <dsp:cNvPr id="0" name=""/>
        <dsp:cNvSpPr/>
      </dsp:nvSpPr>
      <dsp:spPr>
        <a:xfrm>
          <a:off x="7150298" y="3220640"/>
          <a:ext cx="91440" cy="4090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045"/>
              </a:lnTo>
            </a:path>
          </a:pathLst>
        </a:custGeom>
        <a:noFill/>
        <a:ln w="508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D8399-073C-4A34-BD61-CFBA243ABEBC}">
      <dsp:nvSpPr>
        <dsp:cNvPr id="0" name=""/>
        <dsp:cNvSpPr/>
      </dsp:nvSpPr>
      <dsp:spPr>
        <a:xfrm>
          <a:off x="6429057" y="3629686"/>
          <a:ext cx="1533921" cy="1022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60000"/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Locatie ?? </a:t>
          </a:r>
        </a:p>
      </dsp:txBody>
      <dsp:txXfrm>
        <a:off x="6459008" y="3659637"/>
        <a:ext cx="1474019" cy="9627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34798-3C22-45D4-AA99-200CB3712BF6}">
      <dsp:nvSpPr>
        <dsp:cNvPr id="0" name=""/>
        <dsp:cNvSpPr/>
      </dsp:nvSpPr>
      <dsp:spPr>
        <a:xfrm>
          <a:off x="1570295" y="1016005"/>
          <a:ext cx="253269" cy="482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634" y="0"/>
              </a:lnTo>
              <a:lnTo>
                <a:pt x="126634" y="482602"/>
              </a:lnTo>
              <a:lnTo>
                <a:pt x="253269" y="482602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683305" y="1243680"/>
        <a:ext cx="27251" cy="27251"/>
      </dsp:txXfrm>
    </dsp:sp>
    <dsp:sp modelId="{518226FA-AE6D-45F6-B386-F983ABE4253D}">
      <dsp:nvSpPr>
        <dsp:cNvPr id="0" name=""/>
        <dsp:cNvSpPr/>
      </dsp:nvSpPr>
      <dsp:spPr>
        <a:xfrm>
          <a:off x="1570295" y="970285"/>
          <a:ext cx="253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3269" y="4572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690598" y="1009673"/>
        <a:ext cx="12663" cy="12663"/>
      </dsp:txXfrm>
    </dsp:sp>
    <dsp:sp modelId="{B64F19D9-307D-4C23-BD4E-D3624DBDB345}">
      <dsp:nvSpPr>
        <dsp:cNvPr id="0" name=""/>
        <dsp:cNvSpPr/>
      </dsp:nvSpPr>
      <dsp:spPr>
        <a:xfrm>
          <a:off x="1570295" y="529665"/>
          <a:ext cx="266211" cy="486339"/>
        </a:xfrm>
        <a:custGeom>
          <a:avLst/>
          <a:gdLst/>
          <a:ahLst/>
          <a:cxnLst/>
          <a:rect l="0" t="0" r="0" b="0"/>
          <a:pathLst>
            <a:path>
              <a:moveTo>
                <a:pt x="0" y="486339"/>
              </a:moveTo>
              <a:lnTo>
                <a:pt x="133105" y="486339"/>
              </a:lnTo>
              <a:lnTo>
                <a:pt x="133105" y="0"/>
              </a:lnTo>
              <a:lnTo>
                <a:pt x="266211" y="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689540" y="758974"/>
        <a:ext cx="27721" cy="27721"/>
      </dsp:txXfrm>
    </dsp:sp>
    <dsp:sp modelId="{497F44C9-08F0-4A00-8A3D-CA265906FBD8}">
      <dsp:nvSpPr>
        <dsp:cNvPr id="0" name=""/>
        <dsp:cNvSpPr/>
      </dsp:nvSpPr>
      <dsp:spPr>
        <a:xfrm rot="16200000">
          <a:off x="361249" y="822964"/>
          <a:ext cx="2032010" cy="386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ISK</a:t>
          </a:r>
        </a:p>
      </dsp:txBody>
      <dsp:txXfrm>
        <a:off x="361249" y="822964"/>
        <a:ext cx="2032010" cy="386081"/>
      </dsp:txXfrm>
    </dsp:sp>
    <dsp:sp modelId="{241193F1-E95A-4A10-BEF0-412CBF69C9B9}">
      <dsp:nvSpPr>
        <dsp:cNvPr id="0" name=""/>
        <dsp:cNvSpPr/>
      </dsp:nvSpPr>
      <dsp:spPr>
        <a:xfrm>
          <a:off x="1836507" y="336624"/>
          <a:ext cx="1266348" cy="386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1. VO</a:t>
          </a:r>
        </a:p>
      </dsp:txBody>
      <dsp:txXfrm>
        <a:off x="1836507" y="336624"/>
        <a:ext cx="1266348" cy="386081"/>
      </dsp:txXfrm>
    </dsp:sp>
    <dsp:sp modelId="{ADB1987E-2107-4C28-AF12-8804F583D472}">
      <dsp:nvSpPr>
        <dsp:cNvPr id="0" name=""/>
        <dsp:cNvSpPr/>
      </dsp:nvSpPr>
      <dsp:spPr>
        <a:xfrm>
          <a:off x="1823565" y="822964"/>
          <a:ext cx="1266348" cy="386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2. MBO</a:t>
          </a:r>
        </a:p>
      </dsp:txBody>
      <dsp:txXfrm>
        <a:off x="1823565" y="822964"/>
        <a:ext cx="1266348" cy="386081"/>
      </dsp:txXfrm>
    </dsp:sp>
    <dsp:sp modelId="{F89E624E-3A91-43D5-8BFC-0C25C40E4E5B}">
      <dsp:nvSpPr>
        <dsp:cNvPr id="0" name=""/>
        <dsp:cNvSpPr/>
      </dsp:nvSpPr>
      <dsp:spPr>
        <a:xfrm>
          <a:off x="1823565" y="1305566"/>
          <a:ext cx="1266348" cy="386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3. HBO</a:t>
          </a:r>
        </a:p>
      </dsp:txBody>
      <dsp:txXfrm>
        <a:off x="1823565" y="1305566"/>
        <a:ext cx="1266348" cy="3860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34798-3C22-45D4-AA99-200CB3712BF6}">
      <dsp:nvSpPr>
        <dsp:cNvPr id="0" name=""/>
        <dsp:cNvSpPr/>
      </dsp:nvSpPr>
      <dsp:spPr>
        <a:xfrm>
          <a:off x="1627860" y="912812"/>
          <a:ext cx="227545" cy="433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772" y="0"/>
              </a:lnTo>
              <a:lnTo>
                <a:pt x="113772" y="433585"/>
              </a:lnTo>
              <a:lnTo>
                <a:pt x="227545" y="433585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29391" y="1117363"/>
        <a:ext cx="24483" cy="24483"/>
      </dsp:txXfrm>
    </dsp:sp>
    <dsp:sp modelId="{518226FA-AE6D-45F6-B386-F983ABE4253D}">
      <dsp:nvSpPr>
        <dsp:cNvPr id="0" name=""/>
        <dsp:cNvSpPr/>
      </dsp:nvSpPr>
      <dsp:spPr>
        <a:xfrm>
          <a:off x="1627860" y="867092"/>
          <a:ext cx="227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7545" y="4572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5944" y="907123"/>
        <a:ext cx="11377" cy="11377"/>
      </dsp:txXfrm>
    </dsp:sp>
    <dsp:sp modelId="{B64F19D9-307D-4C23-BD4E-D3624DBDB345}">
      <dsp:nvSpPr>
        <dsp:cNvPr id="0" name=""/>
        <dsp:cNvSpPr/>
      </dsp:nvSpPr>
      <dsp:spPr>
        <a:xfrm>
          <a:off x="1627860" y="475868"/>
          <a:ext cx="239173" cy="436943"/>
        </a:xfrm>
        <a:custGeom>
          <a:avLst/>
          <a:gdLst/>
          <a:ahLst/>
          <a:cxnLst/>
          <a:rect l="0" t="0" r="0" b="0"/>
          <a:pathLst>
            <a:path>
              <a:moveTo>
                <a:pt x="0" y="436943"/>
              </a:moveTo>
              <a:lnTo>
                <a:pt x="119586" y="436943"/>
              </a:lnTo>
              <a:lnTo>
                <a:pt x="119586" y="0"/>
              </a:lnTo>
              <a:lnTo>
                <a:pt x="239173" y="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4994" y="681887"/>
        <a:ext cx="24906" cy="24906"/>
      </dsp:txXfrm>
    </dsp:sp>
    <dsp:sp modelId="{497F44C9-08F0-4A00-8A3D-CA265906FBD8}">
      <dsp:nvSpPr>
        <dsp:cNvPr id="0" name=""/>
        <dsp:cNvSpPr/>
      </dsp:nvSpPr>
      <dsp:spPr>
        <a:xfrm rot="16200000">
          <a:off x="541613" y="739378"/>
          <a:ext cx="1825625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ISK</a:t>
          </a:r>
        </a:p>
      </dsp:txBody>
      <dsp:txXfrm>
        <a:off x="541613" y="739378"/>
        <a:ext cx="1825625" cy="346868"/>
      </dsp:txXfrm>
    </dsp:sp>
    <dsp:sp modelId="{241193F1-E95A-4A10-BEF0-412CBF69C9B9}">
      <dsp:nvSpPr>
        <dsp:cNvPr id="0" name=""/>
        <dsp:cNvSpPr/>
      </dsp:nvSpPr>
      <dsp:spPr>
        <a:xfrm>
          <a:off x="1867034" y="30243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1. VO</a:t>
          </a:r>
        </a:p>
      </dsp:txBody>
      <dsp:txXfrm>
        <a:off x="1867034" y="302434"/>
        <a:ext cx="1137729" cy="346868"/>
      </dsp:txXfrm>
    </dsp:sp>
    <dsp:sp modelId="{ADB1987E-2107-4C28-AF12-8804F583D472}">
      <dsp:nvSpPr>
        <dsp:cNvPr id="0" name=""/>
        <dsp:cNvSpPr/>
      </dsp:nvSpPr>
      <dsp:spPr>
        <a:xfrm>
          <a:off x="1855406" y="739378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2. MBO</a:t>
          </a:r>
        </a:p>
      </dsp:txBody>
      <dsp:txXfrm>
        <a:off x="1855406" y="739378"/>
        <a:ext cx="1137729" cy="346868"/>
      </dsp:txXfrm>
    </dsp:sp>
    <dsp:sp modelId="{F89E624E-3A91-43D5-8BFC-0C25C40E4E5B}">
      <dsp:nvSpPr>
        <dsp:cNvPr id="0" name=""/>
        <dsp:cNvSpPr/>
      </dsp:nvSpPr>
      <dsp:spPr>
        <a:xfrm>
          <a:off x="1855406" y="117296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3. HBO</a:t>
          </a:r>
        </a:p>
      </dsp:txBody>
      <dsp:txXfrm>
        <a:off x="1855406" y="1172964"/>
        <a:ext cx="1137729" cy="3468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34798-3C22-45D4-AA99-200CB3712BF6}">
      <dsp:nvSpPr>
        <dsp:cNvPr id="0" name=""/>
        <dsp:cNvSpPr/>
      </dsp:nvSpPr>
      <dsp:spPr>
        <a:xfrm>
          <a:off x="1627860" y="912812"/>
          <a:ext cx="227545" cy="433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772" y="0"/>
              </a:lnTo>
              <a:lnTo>
                <a:pt x="113772" y="433585"/>
              </a:lnTo>
              <a:lnTo>
                <a:pt x="227545" y="433585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29391" y="1117363"/>
        <a:ext cx="24483" cy="24483"/>
      </dsp:txXfrm>
    </dsp:sp>
    <dsp:sp modelId="{518226FA-AE6D-45F6-B386-F983ABE4253D}">
      <dsp:nvSpPr>
        <dsp:cNvPr id="0" name=""/>
        <dsp:cNvSpPr/>
      </dsp:nvSpPr>
      <dsp:spPr>
        <a:xfrm>
          <a:off x="1627860" y="867092"/>
          <a:ext cx="227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7545" y="4572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5944" y="907123"/>
        <a:ext cx="11377" cy="11377"/>
      </dsp:txXfrm>
    </dsp:sp>
    <dsp:sp modelId="{B64F19D9-307D-4C23-BD4E-D3624DBDB345}">
      <dsp:nvSpPr>
        <dsp:cNvPr id="0" name=""/>
        <dsp:cNvSpPr/>
      </dsp:nvSpPr>
      <dsp:spPr>
        <a:xfrm>
          <a:off x="1627860" y="475868"/>
          <a:ext cx="239173" cy="436943"/>
        </a:xfrm>
        <a:custGeom>
          <a:avLst/>
          <a:gdLst/>
          <a:ahLst/>
          <a:cxnLst/>
          <a:rect l="0" t="0" r="0" b="0"/>
          <a:pathLst>
            <a:path>
              <a:moveTo>
                <a:pt x="0" y="436943"/>
              </a:moveTo>
              <a:lnTo>
                <a:pt x="119586" y="436943"/>
              </a:lnTo>
              <a:lnTo>
                <a:pt x="119586" y="0"/>
              </a:lnTo>
              <a:lnTo>
                <a:pt x="239173" y="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4994" y="681887"/>
        <a:ext cx="24906" cy="24906"/>
      </dsp:txXfrm>
    </dsp:sp>
    <dsp:sp modelId="{497F44C9-08F0-4A00-8A3D-CA265906FBD8}">
      <dsp:nvSpPr>
        <dsp:cNvPr id="0" name=""/>
        <dsp:cNvSpPr/>
      </dsp:nvSpPr>
      <dsp:spPr>
        <a:xfrm rot="16200000">
          <a:off x="541613" y="739378"/>
          <a:ext cx="1825625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ISK</a:t>
          </a:r>
        </a:p>
      </dsp:txBody>
      <dsp:txXfrm>
        <a:off x="541613" y="739378"/>
        <a:ext cx="1825625" cy="346868"/>
      </dsp:txXfrm>
    </dsp:sp>
    <dsp:sp modelId="{241193F1-E95A-4A10-BEF0-412CBF69C9B9}">
      <dsp:nvSpPr>
        <dsp:cNvPr id="0" name=""/>
        <dsp:cNvSpPr/>
      </dsp:nvSpPr>
      <dsp:spPr>
        <a:xfrm>
          <a:off x="1867034" y="30243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1. VO</a:t>
          </a:r>
        </a:p>
      </dsp:txBody>
      <dsp:txXfrm>
        <a:off x="1867034" y="302434"/>
        <a:ext cx="1137729" cy="346868"/>
      </dsp:txXfrm>
    </dsp:sp>
    <dsp:sp modelId="{ADB1987E-2107-4C28-AF12-8804F583D472}">
      <dsp:nvSpPr>
        <dsp:cNvPr id="0" name=""/>
        <dsp:cNvSpPr/>
      </dsp:nvSpPr>
      <dsp:spPr>
        <a:xfrm>
          <a:off x="1855406" y="739378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2. MBO</a:t>
          </a:r>
        </a:p>
      </dsp:txBody>
      <dsp:txXfrm>
        <a:off x="1855406" y="739378"/>
        <a:ext cx="1137729" cy="346868"/>
      </dsp:txXfrm>
    </dsp:sp>
    <dsp:sp modelId="{F89E624E-3A91-43D5-8BFC-0C25C40E4E5B}">
      <dsp:nvSpPr>
        <dsp:cNvPr id="0" name=""/>
        <dsp:cNvSpPr/>
      </dsp:nvSpPr>
      <dsp:spPr>
        <a:xfrm>
          <a:off x="1855406" y="117296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3. HBO</a:t>
          </a:r>
        </a:p>
      </dsp:txBody>
      <dsp:txXfrm>
        <a:off x="1855406" y="1172964"/>
        <a:ext cx="1137729" cy="3468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34798-3C22-45D4-AA99-200CB3712BF6}">
      <dsp:nvSpPr>
        <dsp:cNvPr id="0" name=""/>
        <dsp:cNvSpPr/>
      </dsp:nvSpPr>
      <dsp:spPr>
        <a:xfrm>
          <a:off x="1627860" y="912812"/>
          <a:ext cx="227545" cy="433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772" y="0"/>
              </a:lnTo>
              <a:lnTo>
                <a:pt x="113772" y="433585"/>
              </a:lnTo>
              <a:lnTo>
                <a:pt x="227545" y="433585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29391" y="1117363"/>
        <a:ext cx="24483" cy="24483"/>
      </dsp:txXfrm>
    </dsp:sp>
    <dsp:sp modelId="{518226FA-AE6D-45F6-B386-F983ABE4253D}">
      <dsp:nvSpPr>
        <dsp:cNvPr id="0" name=""/>
        <dsp:cNvSpPr/>
      </dsp:nvSpPr>
      <dsp:spPr>
        <a:xfrm>
          <a:off x="1627860" y="867092"/>
          <a:ext cx="227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7545" y="4572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5944" y="907123"/>
        <a:ext cx="11377" cy="11377"/>
      </dsp:txXfrm>
    </dsp:sp>
    <dsp:sp modelId="{B64F19D9-307D-4C23-BD4E-D3624DBDB345}">
      <dsp:nvSpPr>
        <dsp:cNvPr id="0" name=""/>
        <dsp:cNvSpPr/>
      </dsp:nvSpPr>
      <dsp:spPr>
        <a:xfrm>
          <a:off x="1627860" y="475868"/>
          <a:ext cx="239173" cy="436943"/>
        </a:xfrm>
        <a:custGeom>
          <a:avLst/>
          <a:gdLst/>
          <a:ahLst/>
          <a:cxnLst/>
          <a:rect l="0" t="0" r="0" b="0"/>
          <a:pathLst>
            <a:path>
              <a:moveTo>
                <a:pt x="0" y="436943"/>
              </a:moveTo>
              <a:lnTo>
                <a:pt x="119586" y="436943"/>
              </a:lnTo>
              <a:lnTo>
                <a:pt x="119586" y="0"/>
              </a:lnTo>
              <a:lnTo>
                <a:pt x="239173" y="0"/>
              </a:lnTo>
            </a:path>
          </a:pathLst>
        </a:custGeom>
        <a:noFill/>
        <a:ln w="50800" cap="flat" cmpd="sng" algn="ctr">
          <a:solidFill>
            <a:schemeClr val="accent2"/>
          </a:solidFill>
          <a:prstDash val="solid"/>
          <a:miter lim="800000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1734994" y="681887"/>
        <a:ext cx="24906" cy="24906"/>
      </dsp:txXfrm>
    </dsp:sp>
    <dsp:sp modelId="{497F44C9-08F0-4A00-8A3D-CA265906FBD8}">
      <dsp:nvSpPr>
        <dsp:cNvPr id="0" name=""/>
        <dsp:cNvSpPr/>
      </dsp:nvSpPr>
      <dsp:spPr>
        <a:xfrm rot="16200000">
          <a:off x="541613" y="739378"/>
          <a:ext cx="1825625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ISK</a:t>
          </a:r>
        </a:p>
      </dsp:txBody>
      <dsp:txXfrm>
        <a:off x="541613" y="739378"/>
        <a:ext cx="1825625" cy="346868"/>
      </dsp:txXfrm>
    </dsp:sp>
    <dsp:sp modelId="{241193F1-E95A-4A10-BEF0-412CBF69C9B9}">
      <dsp:nvSpPr>
        <dsp:cNvPr id="0" name=""/>
        <dsp:cNvSpPr/>
      </dsp:nvSpPr>
      <dsp:spPr>
        <a:xfrm>
          <a:off x="1867034" y="30243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1. VO</a:t>
          </a:r>
        </a:p>
      </dsp:txBody>
      <dsp:txXfrm>
        <a:off x="1867034" y="302434"/>
        <a:ext cx="1137729" cy="346868"/>
      </dsp:txXfrm>
    </dsp:sp>
    <dsp:sp modelId="{ADB1987E-2107-4C28-AF12-8804F583D472}">
      <dsp:nvSpPr>
        <dsp:cNvPr id="0" name=""/>
        <dsp:cNvSpPr/>
      </dsp:nvSpPr>
      <dsp:spPr>
        <a:xfrm>
          <a:off x="1855406" y="739378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2. MBO</a:t>
          </a:r>
        </a:p>
      </dsp:txBody>
      <dsp:txXfrm>
        <a:off x="1855406" y="739378"/>
        <a:ext cx="1137729" cy="346868"/>
      </dsp:txXfrm>
    </dsp:sp>
    <dsp:sp modelId="{F89E624E-3A91-43D5-8BFC-0C25C40E4E5B}">
      <dsp:nvSpPr>
        <dsp:cNvPr id="0" name=""/>
        <dsp:cNvSpPr/>
      </dsp:nvSpPr>
      <dsp:spPr>
        <a:xfrm>
          <a:off x="1855406" y="1172964"/>
          <a:ext cx="1137729" cy="34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3. HBO</a:t>
          </a:r>
        </a:p>
      </dsp:txBody>
      <dsp:txXfrm>
        <a:off x="1855406" y="1172964"/>
        <a:ext cx="1137729" cy="346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548B5-4CF0-679F-F7B7-26E2A2650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B91F87-5820-77E6-8034-C6243761B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D1176A-71F3-1B1A-11D3-BF0F6BD72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09ADA7-D5A6-1673-2DE2-B30D0D334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9178EA-9B48-4C76-66B6-4BB6AEA7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187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96008-89C1-1165-72A8-57B36B564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AF6FB0-0E4D-9D40-FDDF-8F390FCE5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DF3463-46D6-CC0D-380E-1E4BC395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DBA3BF-AC3A-7739-0DD6-43E9AE73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C4F897-2F3E-A1D4-DF18-9D84FA02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675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B276A87-5ED1-B464-BDF5-C8E86BD2E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3C2F09-1DCE-C7CF-2A76-2F0793CEE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D3F620-BA1C-D16C-F7DE-DEF4BFAF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E98B95-C04B-ACFA-86E8-4E7B2B69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2C3900-890B-0D74-B8A5-FFF73F44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14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490AA-DA0F-7D1B-A5C1-10DF977A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6F60A2-475B-F408-49DE-1D91DE611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DE4FF2-001D-5D8A-1FA9-EF4DB04C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DE9BA7-34D4-A241-AEE1-900D78E70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046A33-690F-7032-57CB-29AD5BB4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30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D3A68-A03F-7325-FAC9-1DF7A3BB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B05D71-AB45-7866-9D31-3288B0C2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B09494-51FE-957C-F387-F2E8CD10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88EBC4-F8DC-AFD1-1F60-1325279B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C9DBD6-AFD4-E504-E5BA-DE0B67CC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591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E32E7-46F2-4BD9-F1B8-B32C36FB3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B7959D-CFAF-4885-1CED-AB3A42052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A5E99B-CD61-0F38-2CF3-47FA8E0BC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76F01B-7772-FF41-78D2-D4B18CF0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FDD181-0E48-B84F-E790-5C2E9BEA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55A763-F49B-0AEA-5ECA-C4282F6A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74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71486-7D77-37A3-430E-86601858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D922AC-130A-93A0-4F24-5862DA7C1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7B79C43-58B8-9453-3831-ABFE6FA38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FE59FC8-F69F-C139-0DD5-E8C085ECD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ADFF099-EAEB-1306-03E6-2CF958590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3740D9E-4994-26C3-D9C1-24624121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D3BB3DE-C7A0-1F29-15F7-AA4EB44C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062D0E8-C5A5-92E5-E45B-73EC9D9F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83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91973-CAC7-DB7E-5D1B-EEACAC0E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D19942-72DC-F1C4-B709-2958F34F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4E9D3F5-0F9F-8EB6-F736-A7B55DE6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9B6F82B-B431-5EBC-E8FD-0526CFF6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02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D3F675D-0447-0192-51E5-EB6BAF1C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62417C8-8FDD-61D4-D873-3EB1E502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2AB49B-4AB4-23EC-7074-AB648B6A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20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F8DE7-35CE-6BD5-A005-7DA7000E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9CD45B-C1F8-93FF-7927-F611B1A22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A31BC4-7372-9A10-7E3C-FC82BD5C9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EF28C7-679D-6156-CCF2-86A081B3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6D86AF-F97E-C96C-BE57-E8F6798B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E7D4C6-D74E-B4CE-AB48-7F6FEBB6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81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7DE97-BF98-EB7A-46CC-B57CCE8F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55A0021-0738-1331-4F8E-37AE4F492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791DBD-BBE8-A4A0-D8D2-08C7E18E5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E9FEA7-A265-171A-E3B1-68D781A5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1E55D7-356C-C0B4-5F63-84E131C9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A675C3-5988-693C-778D-685F2CAC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32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3A7F4DD-72BD-5450-C5AD-13864307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66AA6A-F707-B665-F90D-F73538C07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29B209-7283-26B5-1901-AF4B6A5A7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639CA-3303-47E9-A878-0C9505386CFA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97CDFB-4259-4306-C18A-99A1DC0D0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FE042A-9593-F728-4F4E-DEEE322FF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48E-38C0-456F-9B03-FAEAA0EF78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29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.tenwolde@o2g2.nl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AEA7CC-BF19-4318-A036-17EB6C7A05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Ouderavond ISK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1EF8113-2A65-4C38-AB11-C5641D684E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800" b="1"/>
              <a:t>WELKOM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5A097C3-B8F8-458C-A4AC-36B78085C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648EFEE9-8719-465A-B684-C89ACFF41CBD}"/>
              </a:ext>
            </a:extLst>
          </p:cNvPr>
          <p:cNvSpPr/>
          <p:nvPr/>
        </p:nvSpPr>
        <p:spPr>
          <a:xfrm>
            <a:off x="0" y="0"/>
            <a:ext cx="1386359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15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AC6E0-99E8-23B3-927E-50EB91CAC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 worden klassen ingedeeld?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04549D1-D962-7EFB-BFBD-DAF36BE38C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034400"/>
              </p:ext>
            </p:extLst>
          </p:nvPr>
        </p:nvGraphicFramePr>
        <p:xfrm>
          <a:off x="2032000" y="14418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hthoek 7">
            <a:extLst>
              <a:ext uri="{FF2B5EF4-FFF2-40B4-BE49-F238E27FC236}">
                <a16:creationId xmlns:a16="http://schemas.microsoft.com/office/drawing/2014/main" id="{EB5787C6-AB3B-240B-F745-9C55D9F4A45A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F7EF5A9-C383-A1DD-5EB5-852C2D2F1B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8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1C14E-27C4-8B3A-E78E-5A9E1DDD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verandert er voor leerlingen uit Oekraïne?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D908CA-97D3-4D88-F7FE-AD53C39B27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Alle leerlingen worden komend jaar gemixt.</a:t>
            </a:r>
          </a:p>
          <a:p>
            <a:pPr marL="457200" lvl="1" indent="0">
              <a:buNone/>
            </a:pPr>
            <a:endParaRPr lang="nl-NL"/>
          </a:p>
          <a:p>
            <a:r>
              <a:rPr lang="nl-NL"/>
              <a:t>Mogelijk les op andere locatie.</a:t>
            </a:r>
            <a:br>
              <a:rPr lang="nl-NL"/>
            </a:br>
            <a:endParaRPr lang="nl-NL">
              <a:ea typeface="Calibri"/>
              <a:cs typeface="Calibri"/>
            </a:endParaRPr>
          </a:p>
          <a:p>
            <a:r>
              <a:rPr lang="nl-NL"/>
              <a:t>Geen vrijstelling voor online lessen tijdens ISK lessen.</a:t>
            </a:r>
            <a:endParaRPr lang="nl-NL">
              <a:cs typeface="Calibri"/>
            </a:endParaRPr>
          </a:p>
          <a:p>
            <a:endParaRPr lang="nl-NL"/>
          </a:p>
        </p:txBody>
      </p:sp>
      <p:sp>
        <p:nvSpPr>
          <p:cNvPr id="5" name="Tijdelijke aanduiding voor inhoud 3">
            <a:extLst>
              <a:ext uri="{FF2B5EF4-FFF2-40B4-BE49-F238E27FC236}">
                <a16:creationId xmlns:a16="http://schemas.microsoft.com/office/drawing/2014/main" id="{8DFB06A4-C200-9FF8-7F09-1C28B0892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Всі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учні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у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наступному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навчальному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році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будуть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змішані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</a:p>
          <a:p>
            <a:r>
              <a:rPr lang="nl-NL" err="1">
                <a:latin typeface="Calibri"/>
                <a:ea typeface="Calibri"/>
                <a:cs typeface="Calibri"/>
              </a:rPr>
              <a:t>Можливі</a:t>
            </a:r>
            <a:r>
              <a:rPr lang="nl-NL"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latin typeface="Calibri"/>
                <a:ea typeface="Calibri"/>
                <a:cs typeface="Calibri"/>
              </a:rPr>
              <a:t>уроки</a:t>
            </a:r>
            <a:r>
              <a:rPr lang="nl-NL"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latin typeface="Calibri"/>
                <a:ea typeface="Calibri"/>
                <a:cs typeface="Calibri"/>
              </a:rPr>
              <a:t>на</a:t>
            </a:r>
            <a:r>
              <a:rPr lang="nl-NL"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latin typeface="Calibri"/>
                <a:ea typeface="Calibri"/>
                <a:cs typeface="Calibri"/>
              </a:rPr>
              <a:t>інших</a:t>
            </a:r>
            <a:r>
              <a:rPr lang="nl-NL"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latin typeface="Calibri"/>
                <a:ea typeface="Calibri"/>
                <a:cs typeface="Calibri"/>
              </a:rPr>
              <a:t>локаціях</a:t>
            </a:r>
            <a:r>
              <a:rPr lang="nl-NL">
                <a:latin typeface="Calibri"/>
                <a:ea typeface="Calibri"/>
                <a:cs typeface="Calibri"/>
              </a:rPr>
              <a:t>.</a:t>
            </a:r>
          </a:p>
          <a:p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Ніякого звільнення для онлайнуроків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під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час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уроків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в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школі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ISK.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7ECC513-E52B-EC79-B87B-7CE49FC63062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77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18B89C-96FF-97D5-5E2F-72565573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Uitstroom van ISK naar VO en MBO/HBO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5A1775-F4B4-1BAF-4775-2093632E5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745" y="1800215"/>
            <a:ext cx="5278038" cy="4351338"/>
          </a:xfrm>
        </p:spPr>
        <p:txBody>
          <a:bodyPr/>
          <a:lstStyle/>
          <a:p>
            <a:r>
              <a:rPr lang="nl-NL"/>
              <a:t>1. VO = </a:t>
            </a:r>
            <a:r>
              <a:rPr lang="nl-NL" sz="2400"/>
              <a:t>Voortgezet Onderwijs, volgt op de basisschool.</a:t>
            </a:r>
          </a:p>
          <a:p>
            <a:r>
              <a:rPr lang="nl-NL"/>
              <a:t>2. MBO = </a:t>
            </a:r>
            <a:r>
              <a:rPr lang="nl-NL" sz="2400"/>
              <a:t>Middelbaar Beroeps Onderwijs, mogelijk vanaf 16 jaar.</a:t>
            </a:r>
          </a:p>
          <a:p>
            <a:r>
              <a:rPr lang="nl-NL"/>
              <a:t>3. HBO </a:t>
            </a:r>
            <a:r>
              <a:rPr lang="nl-NL" sz="2400"/>
              <a:t>= Hoger Beroeps Onderwijs, toegankelijk na Havo of MBO 4</a:t>
            </a:r>
            <a:r>
              <a:rPr lang="nl-NL"/>
              <a:t>.</a:t>
            </a:r>
          </a:p>
          <a:p>
            <a:endParaRPr lang="nl-NL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203E80C3-DA09-0412-E868-D97DDEF59D3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8864982"/>
              </p:ext>
            </p:extLst>
          </p:nvPr>
        </p:nvGraphicFramePr>
        <p:xfrm>
          <a:off x="178765" y="4460865"/>
          <a:ext cx="4274128" cy="2032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hthoek 4">
            <a:extLst>
              <a:ext uri="{FF2B5EF4-FFF2-40B4-BE49-F238E27FC236}">
                <a16:creationId xmlns:a16="http://schemas.microsoft.com/office/drawing/2014/main" id="{26BA9E2D-F18A-D5B1-A004-B6519218B73A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A7E98EF-F7CA-B095-652B-93388E6BB3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C86CDF04-1A6F-367A-E6C0-B70A82AFD2B9}"/>
              </a:ext>
            </a:extLst>
          </p:cNvPr>
          <p:cNvSpPr txBox="1">
            <a:spLocks/>
          </p:cNvSpPr>
          <p:nvPr/>
        </p:nvSpPr>
        <p:spPr>
          <a:xfrm>
            <a:off x="6243783" y="1800215"/>
            <a:ext cx="546106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2800"/>
            </a:pP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1. VO =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Середня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освіта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-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після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початкової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школи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buSzPts val="2800"/>
            </a:pP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2. MBO =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Середня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професійна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освіта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-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можлива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з 16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років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buSzPts val="2800"/>
            </a:pP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3. HBO 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=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Вища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професійна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освіта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-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доступна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після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Havo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або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MBO 4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27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714F-E71A-6BE8-1F9D-242E3D32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1. Uitstroom naar VO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22FF7D-9CB8-BB3C-5698-650430AEDE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/>
              <a:t>Pro, VMBO (BB, KB, TL), Havo, VWO.</a:t>
            </a:r>
          </a:p>
          <a:p>
            <a:r>
              <a:rPr lang="nl-NL" sz="2400"/>
              <a:t>Vanaf 12 jaar. </a:t>
            </a:r>
          </a:p>
          <a:p>
            <a:r>
              <a:rPr lang="nl-NL" sz="2400"/>
              <a:t>Start hoeft niet altijd in klas 1. </a:t>
            </a:r>
          </a:p>
          <a:p>
            <a:r>
              <a:rPr lang="nl-NL" sz="2400"/>
              <a:t>Afhankelijk van leeftijd, niveau, opleiding in vaderland en niveau van Nederlands. </a:t>
            </a:r>
          </a:p>
          <a:p>
            <a:r>
              <a:rPr lang="nl-NL" sz="2400"/>
              <a:t>Zoeken naar een school in de woonplaats.</a:t>
            </a:r>
          </a:p>
          <a:p>
            <a:r>
              <a:rPr lang="nl-NL" sz="2400"/>
              <a:t>Aanmelden voor 15 maart.</a:t>
            </a:r>
          </a:p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B77817-5FE3-D0C2-067F-EE24BA893C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Pro, VMBO (BB, KB, TL), Havo, VWO.</a:t>
            </a: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 12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років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 </a:t>
            </a:r>
            <a:endParaRPr lang="en-US" sz="2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Початок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не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завжди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має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бути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з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першого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класу</a:t>
            </a:r>
          </a:p>
          <a:p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Залежно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від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віку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рівня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освіти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в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країні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походження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та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рівня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нідерландської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 </a:t>
            </a:r>
            <a:endParaRPr lang="en-US" sz="2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Пошук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школи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місцем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проживання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Реєстрація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15 березня.</a:t>
            </a:r>
            <a:endParaRPr lang="nl-NL"/>
          </a:p>
          <a:p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6015DF3-9292-65B2-F225-68CD0B845D13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6E07BB-CBEF-B7C2-FE14-15522DB57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graphicFrame>
        <p:nvGraphicFramePr>
          <p:cNvPr id="9" name="Tijdelijke aanduiding voor inhoud 6">
            <a:extLst>
              <a:ext uri="{FF2B5EF4-FFF2-40B4-BE49-F238E27FC236}">
                <a16:creationId xmlns:a16="http://schemas.microsoft.com/office/drawing/2014/main" id="{57577CE3-110B-E99E-3994-84F97233B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220440"/>
              </p:ext>
            </p:extLst>
          </p:nvPr>
        </p:nvGraphicFramePr>
        <p:xfrm>
          <a:off x="5208667" y="0"/>
          <a:ext cx="4274128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Pijl: rechts 10">
            <a:extLst>
              <a:ext uri="{FF2B5EF4-FFF2-40B4-BE49-F238E27FC236}">
                <a16:creationId xmlns:a16="http://schemas.microsoft.com/office/drawing/2014/main" id="{FF262E6E-95D1-71E7-4083-37BDDFF9E9C8}"/>
              </a:ext>
            </a:extLst>
          </p:cNvPr>
          <p:cNvSpPr/>
          <p:nvPr/>
        </p:nvSpPr>
        <p:spPr>
          <a:xfrm rot="10800000">
            <a:off x="8194963" y="278894"/>
            <a:ext cx="1136073" cy="37869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399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16FF2-956D-F726-527A-9EFDCD1B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2. Uitstroom naar MBO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BC5954-9E58-57D3-DDC8-804965141B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/>
              <a:t>MBO heeft vier niveaus:</a:t>
            </a:r>
          </a:p>
          <a:p>
            <a:pPr lvl="1"/>
            <a:r>
              <a:rPr lang="nl-NL"/>
              <a:t>MBO entree (NT2), MBO 2, MBO 3, MBO 4. </a:t>
            </a:r>
          </a:p>
          <a:p>
            <a:r>
              <a:rPr lang="nl-NL"/>
              <a:t>Vier MBO scholen in Groningen:</a:t>
            </a:r>
          </a:p>
          <a:p>
            <a:pPr lvl="1"/>
            <a:r>
              <a:rPr lang="nl-NL"/>
              <a:t>Noorderpoort</a:t>
            </a:r>
          </a:p>
          <a:p>
            <a:pPr lvl="1"/>
            <a:r>
              <a:rPr lang="nl-NL"/>
              <a:t>Alfa College</a:t>
            </a:r>
          </a:p>
          <a:p>
            <a:pPr lvl="1"/>
            <a:r>
              <a:rPr lang="nl-NL"/>
              <a:t>Terra</a:t>
            </a:r>
          </a:p>
          <a:p>
            <a:pPr lvl="1"/>
            <a:r>
              <a:rPr lang="nl-NL"/>
              <a:t>Menso Alting</a:t>
            </a:r>
          </a:p>
          <a:p>
            <a:r>
              <a:rPr lang="nl-NL"/>
              <a:t>Toelatingseisen, algemeen en per opleiding.</a:t>
            </a:r>
          </a:p>
          <a:p>
            <a:r>
              <a:rPr lang="nl-NL"/>
              <a:t>Kosten: €1357,00</a:t>
            </a:r>
          </a:p>
          <a:p>
            <a:r>
              <a:rPr lang="nl-NL"/>
              <a:t>Aanmelden voor 1 april.</a:t>
            </a:r>
          </a:p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878783-88B4-8B97-A41A-BF68B62922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MBO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має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чотири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рівні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</a:p>
          <a:p>
            <a:pPr lvl="1"/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MBO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вступний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(NT2), MBO 2, MBO 3, MBO 4. 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Чотири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школи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MBO в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Гронінгені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Noorderpoort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Alfa College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Terra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Menso Alting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Вимоги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вступу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загальні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програмою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навчання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Вартість</a:t>
            </a:r>
            <a:r>
              <a:rPr lang="nl-NL" sz="2800" kern="12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€1357,00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Реєстрація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1 квітня.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934FCE5-9358-E784-160F-D8373E58F812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7A05C93-2E15-5700-02D6-11C26308F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E1877BCC-8A1A-6C66-D833-C14F27860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239086"/>
              </p:ext>
            </p:extLst>
          </p:nvPr>
        </p:nvGraphicFramePr>
        <p:xfrm>
          <a:off x="5208667" y="0"/>
          <a:ext cx="4274128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: rechts 7">
            <a:extLst>
              <a:ext uri="{FF2B5EF4-FFF2-40B4-BE49-F238E27FC236}">
                <a16:creationId xmlns:a16="http://schemas.microsoft.com/office/drawing/2014/main" id="{53AE367A-4E78-9E38-A42C-D286BD542536}"/>
              </a:ext>
            </a:extLst>
          </p:cNvPr>
          <p:cNvSpPr/>
          <p:nvPr/>
        </p:nvSpPr>
        <p:spPr>
          <a:xfrm rot="10800000">
            <a:off x="8194963" y="685944"/>
            <a:ext cx="1136073" cy="37869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442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D19BD-6FB3-A381-99CA-E079629A0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3. Uitstroom naar HBO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D4DF66-71F3-B9EF-685F-05E86EC699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Hanze Hogeschool Groningen.</a:t>
            </a:r>
          </a:p>
          <a:p>
            <a:r>
              <a:rPr lang="nl-NL" sz="2400"/>
              <a:t>Meer dan 70 verschillende opleidingen, Engelstalig en Nederlandstalig.</a:t>
            </a:r>
          </a:p>
          <a:p>
            <a:r>
              <a:rPr lang="nl-NL" sz="2400"/>
              <a:t>Toelatingseisen en toelatingstoetsen per opleiding.</a:t>
            </a:r>
          </a:p>
          <a:p>
            <a:r>
              <a:rPr lang="nl-NL" sz="2400"/>
              <a:t>Collegegeld. Binnen EU €2300,00, buiten EU €8800,00.</a:t>
            </a:r>
          </a:p>
          <a:p>
            <a:r>
              <a:rPr lang="nl-NL" sz="2400"/>
              <a:t>Liefst met diploma waardering</a:t>
            </a:r>
          </a:p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910259D-BA92-48F2-1BDB-28E4FACC60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Hanze Hogeschool Groningen.</a:t>
            </a: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Більш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ніж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70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напрямків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освіти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які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викладаються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англійською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або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нідерландською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Вимоги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вступу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вступні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тести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програмою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Вартість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навчання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 В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межах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ЄС €2300,00,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межами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ЄС €8800,00.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Бажано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з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підтвердженим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дипломом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nl-NL" dirty="0"/>
          </a:p>
          <a:p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819CCB2-96BD-E97D-BEC7-44D0EE1D554C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AE30DE8-3448-665C-8139-3663BD6564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C78A417-F2AF-1901-83D7-ABE4A8F60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6832248"/>
              </p:ext>
            </p:extLst>
          </p:nvPr>
        </p:nvGraphicFramePr>
        <p:xfrm>
          <a:off x="5208667" y="0"/>
          <a:ext cx="4274128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: rechts 7">
            <a:extLst>
              <a:ext uri="{FF2B5EF4-FFF2-40B4-BE49-F238E27FC236}">
                <a16:creationId xmlns:a16="http://schemas.microsoft.com/office/drawing/2014/main" id="{76820E76-06A4-0F43-2182-8533C9C802F4}"/>
              </a:ext>
            </a:extLst>
          </p:cNvPr>
          <p:cNvSpPr/>
          <p:nvPr/>
        </p:nvSpPr>
        <p:spPr>
          <a:xfrm rot="10800000">
            <a:off x="8194963" y="1120054"/>
            <a:ext cx="1136073" cy="37869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736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626962-3544-B200-E806-4CF5F96F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Andere mogelijkheden in Groningen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AB7C39-3403-FA7D-A7AC-AF1FD0EF49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/>
              <a:t>Schakelklas MBO 3-4 Alfa College, voorbereiding op MBO 4.</a:t>
            </a:r>
          </a:p>
          <a:p>
            <a:pPr lvl="1"/>
            <a:r>
              <a:rPr lang="nl-NL"/>
              <a:t>Duur: 1 jaar</a:t>
            </a:r>
          </a:p>
          <a:p>
            <a:pPr lvl="1"/>
            <a:r>
              <a:rPr lang="nl-NL"/>
              <a:t>Toelating: Nederlands A2, Engels A1, Wiskunde 1F</a:t>
            </a:r>
          </a:p>
          <a:p>
            <a:pPr lvl="1"/>
            <a:r>
              <a:rPr lang="nl-NL"/>
              <a:t>Aanmelden: vanaf 1 april</a:t>
            </a:r>
          </a:p>
          <a:p>
            <a:r>
              <a:rPr lang="nl-NL"/>
              <a:t>Voorbereidend Jaar (VBJ) Alfa College, voorbereiding op HBO of Universiteit.</a:t>
            </a:r>
          </a:p>
          <a:p>
            <a:pPr lvl="1"/>
            <a:r>
              <a:rPr lang="nl-NL"/>
              <a:t>Duur: 1 of 2 jaar</a:t>
            </a:r>
          </a:p>
          <a:p>
            <a:pPr lvl="1"/>
            <a:r>
              <a:rPr lang="nl-NL"/>
              <a:t>Toelating: Nederlands B1, Engels A2, Wiskunde 2F</a:t>
            </a:r>
          </a:p>
          <a:p>
            <a:pPr lvl="1"/>
            <a:r>
              <a:rPr lang="nl-NL"/>
              <a:t>Aanmelden: vanaf 1 april</a:t>
            </a:r>
          </a:p>
          <a:p>
            <a:pPr lvl="1"/>
            <a:r>
              <a:rPr lang="nl-NL"/>
              <a:t>De bekostiging hiervan kan via de ISK.</a:t>
            </a:r>
          </a:p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1AEB81-BDB7-FCB5-0B9A-AC874F9A09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Перехідний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клас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MBO 3-4 Alfa College,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підготовка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MBO 4.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Тривалість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1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рік</a:t>
            </a:r>
            <a:endParaRPr lang="en-US" err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Вимога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Нідерландська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A2,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Англійска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A1,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Математика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1F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Реєстарція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з 1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квітня</a:t>
            </a:r>
            <a:endParaRPr lang="en-US" err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Підготовчий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рік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(VBJ) Alfa College,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підготовка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HBO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або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Університету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Тривалість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1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або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2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роки</a:t>
            </a:r>
            <a:endParaRPr lang="en-US" err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Вимоги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Нідерландська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B1,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Англійська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A2,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Математика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2F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Реєстрація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з 1 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квітня</a:t>
            </a:r>
          </a:p>
          <a:p>
            <a:pPr lvl="1"/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Фінансування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може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бути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здійснено</a:t>
            </a:r>
            <a:r>
              <a:rPr lang="nl-NL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через ISK.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nl-NL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nl-NL" sz="2800">
              <a:solidFill>
                <a:srgbClr val="FF0000"/>
              </a:solidFill>
              <a:effectLst/>
              <a:ea typeface="Calibri"/>
              <a:cs typeface="Calibri"/>
            </a:endParaRPr>
          </a:p>
          <a:p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AC7E9A2-3658-1787-447D-72C4479601D8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FD0F035-3D57-A743-A908-677221A2A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26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3ACEE70-05DA-9F9A-99A6-BBE0967EF1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01455" y="404644"/>
            <a:ext cx="9095127" cy="5839149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26BA9E2D-F18A-D5B1-A004-B6519218B73A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A7E98EF-F7CA-B095-652B-93388E6BB3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9" name="Pijl: rechts 8">
            <a:extLst>
              <a:ext uri="{FF2B5EF4-FFF2-40B4-BE49-F238E27FC236}">
                <a16:creationId xmlns:a16="http://schemas.microsoft.com/office/drawing/2014/main" id="{12EDB040-C82E-6714-7E4B-E992129B7550}"/>
              </a:ext>
            </a:extLst>
          </p:cNvPr>
          <p:cNvSpPr/>
          <p:nvPr/>
        </p:nvSpPr>
        <p:spPr>
          <a:xfrm>
            <a:off x="1689228" y="1845673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1.VO</a:t>
            </a:r>
          </a:p>
        </p:txBody>
      </p:sp>
      <p:sp>
        <p:nvSpPr>
          <p:cNvPr id="10" name="Pijl: rechts 9">
            <a:extLst>
              <a:ext uri="{FF2B5EF4-FFF2-40B4-BE49-F238E27FC236}">
                <a16:creationId xmlns:a16="http://schemas.microsoft.com/office/drawing/2014/main" id="{32620CDA-DDAD-EF84-9905-3951BB0496FB}"/>
              </a:ext>
            </a:extLst>
          </p:cNvPr>
          <p:cNvSpPr/>
          <p:nvPr/>
        </p:nvSpPr>
        <p:spPr>
          <a:xfrm>
            <a:off x="1689228" y="3735501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1.VO</a:t>
            </a:r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6260D5D6-B75B-C166-0C37-5FA42575B562}"/>
              </a:ext>
            </a:extLst>
          </p:cNvPr>
          <p:cNvSpPr/>
          <p:nvPr/>
        </p:nvSpPr>
        <p:spPr>
          <a:xfrm>
            <a:off x="1689228" y="5765012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1.VO</a:t>
            </a:r>
          </a:p>
        </p:txBody>
      </p:sp>
      <p:sp>
        <p:nvSpPr>
          <p:cNvPr id="12" name="Pijl: rechts 11">
            <a:extLst>
              <a:ext uri="{FF2B5EF4-FFF2-40B4-BE49-F238E27FC236}">
                <a16:creationId xmlns:a16="http://schemas.microsoft.com/office/drawing/2014/main" id="{C62CCDDC-69BE-8743-D5FB-60FF18F662C2}"/>
              </a:ext>
            </a:extLst>
          </p:cNvPr>
          <p:cNvSpPr/>
          <p:nvPr/>
        </p:nvSpPr>
        <p:spPr>
          <a:xfrm>
            <a:off x="1689228" y="3183333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2. MBO</a:t>
            </a:r>
          </a:p>
        </p:txBody>
      </p:sp>
      <p:sp>
        <p:nvSpPr>
          <p:cNvPr id="14" name="Pijl: rechts 13">
            <a:extLst>
              <a:ext uri="{FF2B5EF4-FFF2-40B4-BE49-F238E27FC236}">
                <a16:creationId xmlns:a16="http://schemas.microsoft.com/office/drawing/2014/main" id="{647396E1-AC0B-595D-5EFB-E3B881A68046}"/>
              </a:ext>
            </a:extLst>
          </p:cNvPr>
          <p:cNvSpPr/>
          <p:nvPr/>
        </p:nvSpPr>
        <p:spPr>
          <a:xfrm>
            <a:off x="1689228" y="2529164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2. MBO</a:t>
            </a:r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82E449E1-FEF6-64E5-3FFA-CDAF0F623C28}"/>
              </a:ext>
            </a:extLst>
          </p:cNvPr>
          <p:cNvSpPr/>
          <p:nvPr/>
        </p:nvSpPr>
        <p:spPr>
          <a:xfrm>
            <a:off x="1689228" y="4507323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2. MBO</a:t>
            </a:r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BE4A8C40-C75C-F6D9-AAA3-E1F41CE4DACF}"/>
              </a:ext>
            </a:extLst>
          </p:cNvPr>
          <p:cNvSpPr/>
          <p:nvPr/>
        </p:nvSpPr>
        <p:spPr>
          <a:xfrm>
            <a:off x="1689228" y="5039835"/>
            <a:ext cx="1146336" cy="4787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1.VO</a:t>
            </a:r>
          </a:p>
        </p:txBody>
      </p:sp>
    </p:spTree>
    <p:extLst>
      <p:ext uri="{BB962C8B-B14F-4D97-AF65-F5344CB8AC3E}">
        <p14:creationId xmlns:p14="http://schemas.microsoft.com/office/powerpoint/2010/main" val="1258919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DDF0C-0EB3-3DAC-224E-9CA5A34F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/>
            </a:br>
            <a:r>
              <a:rPr lang="nl-NL"/>
              <a:t>Afspraak 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F3933B-2E8C-00C6-E6D6-FC6A62C79D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/>
              <a:t>De aanmelding voor VO, MBO, HBO, Schakelklas en VBJ gaat via de schakelcoach.</a:t>
            </a:r>
          </a:p>
          <a:p>
            <a:pPr lvl="1"/>
            <a:r>
              <a:rPr lang="nl-NL"/>
              <a:t>Drie schakelcoaches op ISK Groningen.</a:t>
            </a:r>
          </a:p>
          <a:p>
            <a:pPr lvl="1"/>
            <a:r>
              <a:rPr lang="nl-NL"/>
              <a:t>1.	Ruth de Jonge, schakelcoach VO</a:t>
            </a:r>
          </a:p>
          <a:p>
            <a:pPr lvl="1"/>
            <a:r>
              <a:rPr lang="nl-NL"/>
              <a:t>2.	Gitte Boschma, schakelcoach MBO/HBO</a:t>
            </a:r>
          </a:p>
          <a:p>
            <a:pPr lvl="1"/>
            <a:r>
              <a:rPr lang="nl-NL"/>
              <a:t>3.	Simone ten Wolde, schakelcoach VO en MBO/HBO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Simone is dinsdag, woensdag en donderdag beschikbaar.</a:t>
            </a:r>
          </a:p>
          <a:p>
            <a:pPr marL="0" indent="0">
              <a:buNone/>
            </a:pPr>
            <a:r>
              <a:rPr lang="nl-NL"/>
              <a:t>Contact: 	</a:t>
            </a:r>
          </a:p>
          <a:p>
            <a:pPr lvl="1"/>
            <a:r>
              <a:rPr lang="nl-NL">
                <a:hlinkClick r:id="rId2"/>
              </a:rPr>
              <a:t>s.tenwolde@o2g2.nl</a:t>
            </a:r>
            <a:endParaRPr lang="nl-NL"/>
          </a:p>
          <a:p>
            <a:pPr lvl="1"/>
            <a:r>
              <a:rPr lang="nl-NL"/>
              <a:t>06-23756956</a:t>
            </a:r>
          </a:p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3E18C7-9C1A-9809-FB7C-729C0A722F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Реєстрація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для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VO, MBO, HBO,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Перехідного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класу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або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VBJ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здійснюєть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ся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через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коуча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переходу</a:t>
            </a:r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Три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коучі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в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школі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ISK Groningen.</a:t>
            </a:r>
            <a:endParaRPr lang="en-US" sz="25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1.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Рут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Де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Йонге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коуч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VO</a:t>
            </a:r>
            <a:endParaRPr lang="en-US" sz="25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2.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Хітте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Босшма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коуч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MBO/HBO</a:t>
            </a:r>
            <a:endParaRPr lang="en-US" sz="25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3.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Сімоне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Тен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Волде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коуч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VO </a:t>
            </a:r>
            <a:r>
              <a:rPr lang="nl-NL" sz="25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та</a:t>
            </a:r>
            <a:r>
              <a:rPr lang="nl-NL" sz="25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MBO/HBO</a:t>
            </a:r>
            <a:endParaRPr lang="en-US" sz="25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nl-NL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Сімоне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доступна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у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вівторок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середу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та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четвер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</a:p>
          <a:p>
            <a:r>
              <a:rPr lang="nl-NL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Контакти</a:t>
            </a:r>
            <a:r>
              <a:rPr lang="nl-NL" sz="2400" kern="12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</a:t>
            </a:r>
            <a:r>
              <a:rPr lang="nl-NL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dirty="0">
                <a:solidFill>
                  <a:srgbClr val="0563C1"/>
                </a:solidFill>
                <a:latin typeface="Calibri"/>
                <a:ea typeface="Calibri"/>
                <a:cs typeface="Calibri"/>
                <a:hlinkClick r:id="rId2"/>
              </a:rPr>
              <a:t>s.tenwolde@o2g2.nl</a:t>
            </a:r>
            <a:endParaRPr lang="nl-NL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nl-NL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06-23756956</a:t>
            </a: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nl-NL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nl-NL" sz="2800" dirty="0">
              <a:solidFill>
                <a:srgbClr val="FF0000"/>
              </a:solidFill>
              <a:effectLst/>
              <a:ea typeface="Calibri"/>
              <a:cs typeface="Calibri"/>
            </a:endParaRP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9B779E7-0725-B429-D16E-B0A85D196D57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0F34D4D-5E8D-82B2-4E8D-FF9CEB495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60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FA967-309E-032F-BEEC-CC6BED7EB1F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Leerplicht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A9AE91-74C0-B03F-8848-263D1C9B6FC7}"/>
              </a:ext>
            </a:extLst>
          </p:cNvPr>
          <p:cNvSpPr txBox="1">
            <a:spLocks/>
          </p:cNvSpPr>
          <p:nvPr/>
        </p:nvSpPr>
        <p:spPr>
          <a:xfrm>
            <a:off x="990600" y="1624561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/>
              <a:t>Alle kinderen in Nederland hebben recht op onderwijs en zijn leerplichtig</a:t>
            </a:r>
          </a:p>
          <a:p>
            <a:r>
              <a:rPr lang="nl-NL" b="1"/>
              <a:t>Online les? Wel naar school!</a:t>
            </a:r>
          </a:p>
          <a:p>
            <a:r>
              <a:rPr lang="nl-NL" b="1"/>
              <a:t>Ziek of afwezig? School bellen</a:t>
            </a:r>
          </a:p>
          <a:p>
            <a:r>
              <a:rPr lang="nl-NL" b="1">
                <a:solidFill>
                  <a:srgbClr val="1A0DAB"/>
                </a:solidFill>
                <a:latin typeface="arial" panose="020B0604020202020204" pitchFamily="34" charset="0"/>
              </a:rPr>
              <a:t>+3150 321 0404</a:t>
            </a:r>
            <a:endParaRPr lang="nl-NL" b="1"/>
          </a:p>
          <a:p>
            <a:r>
              <a:rPr lang="nl-NL" b="1"/>
              <a:t>+31642367071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C525CCB-3CCD-F8A9-AB87-D8ED09931C62}"/>
              </a:ext>
            </a:extLst>
          </p:cNvPr>
          <p:cNvSpPr txBox="1">
            <a:spLocks/>
          </p:cNvSpPr>
          <p:nvPr/>
        </p:nvSpPr>
        <p:spPr>
          <a:xfrm>
            <a:off x="6172200" y="1613958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/>
              <a:t>Усі діти в Нідерландах мають право на освіту і зобов’язані ходити до школи</a:t>
            </a:r>
          </a:p>
          <a:p>
            <a:r>
              <a:rPr lang="uk-UA"/>
              <a:t>Онлайн урок? Ви все одно зобов’язанні ходити до школи</a:t>
            </a:r>
          </a:p>
          <a:p>
            <a:r>
              <a:rPr lang="uk-UA"/>
              <a:t>Захворів або відсутній? Подзвоніть до школи</a:t>
            </a:r>
          </a:p>
          <a:p>
            <a:r>
              <a:rPr lang="uk-UA"/>
              <a:t>050 321 04 04</a:t>
            </a:r>
            <a:endParaRPr lang="nl-NL"/>
          </a:p>
          <a:p>
            <a:r>
              <a:rPr lang="nl-NL" b="1"/>
              <a:t>+31642367071</a:t>
            </a:r>
          </a:p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55CA6F-61FB-3B06-8DF2-C7E6A9A85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652CE4D8-3683-1589-8B7A-1FD6D6C1B66D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60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F6CB46D3-5545-D3B0-928E-C086833F543B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CE150A9-CE16-58BD-3CA5-17B85058C602}"/>
              </a:ext>
            </a:extLst>
          </p:cNvPr>
          <p:cNvSpPr txBox="1">
            <a:spLocks/>
          </p:cNvSpPr>
          <p:nvPr/>
        </p:nvSpPr>
        <p:spPr>
          <a:xfrm>
            <a:off x="927100" y="1682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Medewerkers Vinkenstraat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78BD9DA-73A0-27C2-80E9-D56525F686B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/>
              <a:t>Rector: Jannelies Mik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r>
              <a:rPr lang="nl-NL" sz="2000"/>
              <a:t>Teamleider Vinkenstraat: Tim de Vries </a:t>
            </a:r>
            <a:endParaRPr lang="nl-NL" sz="200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2000"/>
          </a:p>
          <a:p>
            <a:pPr marL="0" indent="0">
              <a:buFont typeface="Arial" panose="020B0604020202020204" pitchFamily="34" charset="0"/>
              <a:buNone/>
            </a:pPr>
            <a:endParaRPr lang="nl-NL" sz="2000"/>
          </a:p>
          <a:p>
            <a:pPr marL="0" indent="0">
              <a:buFont typeface="Arial" panose="020B0604020202020204" pitchFamily="34" charset="0"/>
              <a:buNone/>
            </a:pPr>
            <a:endParaRPr lang="nl-NL" sz="2000"/>
          </a:p>
          <a:p>
            <a:pPr marL="0" indent="0">
              <a:buNone/>
            </a:pPr>
            <a:r>
              <a:rPr lang="nl-NL" sz="2000"/>
              <a:t>Conciërge +</a:t>
            </a:r>
            <a:br>
              <a:rPr lang="nl-NL" sz="2000">
                <a:cs typeface="Calibri"/>
              </a:rPr>
            </a:br>
            <a:r>
              <a:rPr lang="nl-NL" sz="2000"/>
              <a:t>Verzuimcoördinator: Marion Weening </a:t>
            </a:r>
            <a:endParaRPr lang="nl-NL" sz="2000">
              <a:cs typeface="Calibri"/>
            </a:endParaRPr>
          </a:p>
        </p:txBody>
      </p:sp>
      <p:sp>
        <p:nvSpPr>
          <p:cNvPr id="6" name="AutoShape 10" descr="Afbeelding met buiten, persoon, person, geel&#10;&#10;Automatisch gegenereerde beschrijving">
            <a:extLst>
              <a:ext uri="{FF2B5EF4-FFF2-40B4-BE49-F238E27FC236}">
                <a16:creationId xmlns:a16="http://schemas.microsoft.com/office/drawing/2014/main" id="{62216DC1-DC34-98D5-9644-F21CBE7250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825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AutoShape 12" descr="Afbeelding met buiten, persoon, person, geel&#10;&#10;Automatisch gegenereerde beschrijving">
            <a:extLst>
              <a:ext uri="{FF2B5EF4-FFF2-40B4-BE49-F238E27FC236}">
                <a16:creationId xmlns:a16="http://schemas.microsoft.com/office/drawing/2014/main" id="{380F705B-6DD1-DD47-DF5A-2AAF8483CC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6225" y="60325"/>
            <a:ext cx="1026102" cy="102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" name="Afbeelding 8" descr="Afbeelding met persoon, muur, binnen, glimlachen&#10;&#10;Automatisch gegenereerde beschrijving">
            <a:extLst>
              <a:ext uri="{FF2B5EF4-FFF2-40B4-BE49-F238E27FC236}">
                <a16:creationId xmlns:a16="http://schemas.microsoft.com/office/drawing/2014/main" id="{9B3F4127-C98A-5F45-1AE4-E278F00239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9" y="1666298"/>
            <a:ext cx="113347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9" descr="Afbeelding met persoon, person, muur, binnen&#10;&#10;Automatisch gegenereerde beschrijving">
            <a:extLst>
              <a:ext uri="{FF2B5EF4-FFF2-40B4-BE49-F238E27FC236}">
                <a16:creationId xmlns:a16="http://schemas.microsoft.com/office/drawing/2014/main" id="{D3F69F48-EEC9-CD23-6486-AF96E27059A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2" y="3131560"/>
            <a:ext cx="108585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AutoShape 6" descr="Afbeelding met buiten, persoon, person, geel&#10;&#10;Automatisch gegenereerde beschrijving">
            <a:extLst>
              <a:ext uri="{FF2B5EF4-FFF2-40B4-BE49-F238E27FC236}">
                <a16:creationId xmlns:a16="http://schemas.microsoft.com/office/drawing/2014/main" id="{F27050C9-1F86-3E50-FD4D-7640EEE4E6A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189911" y="1826118"/>
            <a:ext cx="5181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/>
              <a:t>Ректор: </a:t>
            </a:r>
            <a:r>
              <a:rPr lang="uk-UA" sz="2000" dirty="0" err="1"/>
              <a:t>Яннеліс</a:t>
            </a:r>
            <a:r>
              <a:rPr lang="uk-UA" sz="2000" dirty="0"/>
              <a:t> Мік</a:t>
            </a:r>
            <a:endParaRPr lang="uk-UA" sz="2000" dirty="0">
              <a:cs typeface="Calibri"/>
            </a:endParaRPr>
          </a:p>
          <a:p>
            <a:endParaRPr lang="uk-UA" sz="2000">
              <a:cs typeface="Calibri"/>
            </a:endParaRPr>
          </a:p>
          <a:p>
            <a:endParaRPr lang="uk-UA" sz="2000"/>
          </a:p>
          <a:p>
            <a:r>
              <a:rPr lang="uk-UA" sz="2000" dirty="0"/>
              <a:t>Керівник команди </a:t>
            </a:r>
            <a:r>
              <a:rPr lang="uk-UA" sz="2000" dirty="0" err="1"/>
              <a:t>Vinkenstraat</a:t>
            </a:r>
            <a:r>
              <a:rPr lang="uk-UA" sz="2000" dirty="0"/>
              <a:t>: Тім де </a:t>
            </a:r>
            <a:r>
              <a:rPr lang="uk-UA" sz="2000" dirty="0" err="1"/>
              <a:t>Фріс</a:t>
            </a:r>
            <a:endParaRPr lang="uk-UA" sz="2000" dirty="0" err="1">
              <a:cs typeface="Calibri"/>
            </a:endParaRPr>
          </a:p>
          <a:p>
            <a:pPr marL="0" indent="0">
              <a:buNone/>
            </a:pPr>
            <a:br>
              <a:rPr lang="nl-NL" sz="2000" dirty="0">
                <a:cs typeface="Calibri"/>
              </a:rPr>
            </a:br>
            <a:br>
              <a:rPr lang="nl-NL" sz="2000" dirty="0"/>
            </a:br>
            <a:br>
              <a:rPr lang="nl-NL" sz="2000" dirty="0"/>
            </a:br>
            <a:endParaRPr lang="uk-UA" sz="2000"/>
          </a:p>
          <a:p>
            <a:r>
              <a:rPr lang="uk-UA" sz="2000" dirty="0" err="1"/>
              <a:t>Консьєрж+координатор</a:t>
            </a:r>
            <a:r>
              <a:rPr lang="uk-UA" sz="2000" dirty="0"/>
              <a:t> прогулів і пропусків: </a:t>
            </a:r>
            <a:r>
              <a:rPr lang="uk-UA" sz="2000" dirty="0" err="1"/>
              <a:t>Маріон</a:t>
            </a:r>
            <a:r>
              <a:rPr lang="uk-UA" sz="2000" dirty="0"/>
              <a:t> </a:t>
            </a:r>
            <a:r>
              <a:rPr lang="uk-UA" sz="2000" dirty="0" err="1"/>
              <a:t>Вейніг</a:t>
            </a:r>
            <a:endParaRPr lang="nl-NL" sz="2000" dirty="0" err="1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76CE485-D55F-1F28-6AD9-B6FE9F6E8C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71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3985C12C-BC85-149D-0BEA-6BA8106D5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Medewerkers Vinkenstraat </a:t>
            </a:r>
            <a:r>
              <a:rPr lang="nl-NL" sz="2800"/>
              <a:t>ondersteuningsteam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E61B0EA8-FDFE-2F1D-B716-7EE603E4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000"/>
              <a:t>Sophie Hofland </a:t>
            </a:r>
          </a:p>
          <a:p>
            <a:endParaRPr lang="nl-NL" sz="2000"/>
          </a:p>
          <a:p>
            <a:pPr marL="0" indent="0">
              <a:buNone/>
            </a:pPr>
            <a:endParaRPr lang="nl-NL" sz="2000">
              <a:ea typeface="Calibri" panose="020F0502020204030204"/>
              <a:cs typeface="Calibri" panose="020F0502020204030204"/>
            </a:endParaRPr>
          </a:p>
          <a:p>
            <a:r>
              <a:rPr lang="nl-NL" sz="2000"/>
              <a:t>Maaike </a:t>
            </a:r>
            <a:r>
              <a:rPr lang="nl-NL" sz="2000" err="1"/>
              <a:t>Imelman</a:t>
            </a:r>
            <a:r>
              <a:rPr lang="nl-NL" sz="2000"/>
              <a:t> </a:t>
            </a:r>
            <a:endParaRPr lang="nl-NL" sz="2000">
              <a:ea typeface="Calibri"/>
              <a:cs typeface="Calibri"/>
            </a:endParaRPr>
          </a:p>
          <a:p>
            <a:endParaRPr lang="nl-NL" sz="2000"/>
          </a:p>
          <a:p>
            <a:endParaRPr lang="nl-NL" sz="2000"/>
          </a:p>
          <a:p>
            <a:r>
              <a:rPr lang="nl-NL" sz="2000" err="1"/>
              <a:t>Olesya</a:t>
            </a:r>
            <a:r>
              <a:rPr lang="nl-NL" sz="2000"/>
              <a:t> </a:t>
            </a:r>
            <a:r>
              <a:rPr lang="nl-NL" sz="2000" err="1"/>
              <a:t>Isaeva</a:t>
            </a:r>
            <a:endParaRPr lang="nl-NL" sz="2000"/>
          </a:p>
          <a:p>
            <a:endParaRPr lang="nl-NL" sz="2000"/>
          </a:p>
          <a:p>
            <a:r>
              <a:rPr lang="nl-NL" sz="2000"/>
              <a:t>Anna </a:t>
            </a:r>
            <a:r>
              <a:rPr lang="nl-NL" sz="2000" err="1"/>
              <a:t>Barsema</a:t>
            </a:r>
            <a:endParaRPr lang="nl-NL" sz="2000"/>
          </a:p>
          <a:p>
            <a:pPr marL="0" indent="0">
              <a:buNone/>
            </a:pPr>
            <a:endParaRPr lang="nl-NL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13C8A9F1-6E7F-9137-5A78-98049F9454DE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/>
              <a:t>Софі </a:t>
            </a:r>
            <a:r>
              <a:rPr lang="uk-UA" sz="2000" err="1"/>
              <a:t>Хофланд</a:t>
            </a:r>
            <a:endParaRPr lang="uk-UA" sz="2000">
              <a:cs typeface="Calibri"/>
            </a:endParaRPr>
          </a:p>
          <a:p>
            <a:endParaRPr lang="uk-UA" sz="2000">
              <a:cs typeface="Calibri"/>
            </a:endParaRPr>
          </a:p>
          <a:p>
            <a:endParaRPr lang="uk-UA" sz="2000"/>
          </a:p>
          <a:p>
            <a:r>
              <a:rPr lang="uk-UA" sz="2000" err="1"/>
              <a:t>Маайке</a:t>
            </a:r>
            <a:r>
              <a:rPr lang="uk-UA" sz="2000"/>
              <a:t> </a:t>
            </a:r>
            <a:r>
              <a:rPr lang="uk-UA" sz="2000" err="1"/>
              <a:t>Імелман</a:t>
            </a:r>
            <a:endParaRPr lang="uk-UA" sz="2000">
              <a:cs typeface="Calibri"/>
            </a:endParaRPr>
          </a:p>
          <a:p>
            <a:pPr marL="0" indent="0">
              <a:buNone/>
            </a:pPr>
            <a:endParaRPr lang="uk-UA" sz="2000">
              <a:cs typeface="Calibri"/>
            </a:endParaRPr>
          </a:p>
          <a:p>
            <a:endParaRPr lang="uk-UA" sz="2000"/>
          </a:p>
          <a:p>
            <a:r>
              <a:rPr lang="uk-UA" sz="2000"/>
              <a:t>Олеся Ісаєва</a:t>
            </a:r>
            <a:endParaRPr lang="uk-UA" sz="2000">
              <a:cs typeface="Calibri"/>
            </a:endParaRPr>
          </a:p>
          <a:p>
            <a:endParaRPr lang="uk-UA" sz="2000">
              <a:cs typeface="Calibri"/>
            </a:endParaRPr>
          </a:p>
          <a:p>
            <a:r>
              <a:rPr lang="uk-UA" sz="2000"/>
              <a:t>Анна </a:t>
            </a:r>
            <a:r>
              <a:rPr lang="uk-UA" sz="2000" err="1"/>
              <a:t>Барсшема</a:t>
            </a:r>
            <a:endParaRPr lang="uk-UA" sz="2000" err="1">
              <a:cs typeface="Calibri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DAE6BF2-F1FE-54BB-A1DF-6DD6EEC79D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460" y="1309689"/>
            <a:ext cx="1311997" cy="156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Afbeelding 2" descr="Afbeelding met tekst, persoon, binnen&#10;&#10;Automatisch gegenereerde beschrijving">
            <a:extLst>
              <a:ext uri="{FF2B5EF4-FFF2-40B4-BE49-F238E27FC236}">
                <a16:creationId xmlns:a16="http://schemas.microsoft.com/office/drawing/2014/main" id="{38DB8BEF-A956-5D8F-83C4-D99533F08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073" y="2637503"/>
            <a:ext cx="937241" cy="1669026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A86D3F1A-9C49-2489-9205-2D7A7ACFB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55B213AF-C18D-DAF8-9898-0B36E7B8C5EE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46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9E6277-EA6A-47C9-13C8-9B4E4F8C53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2000"/>
              <a:t>OPK1A: Noortje van der Laan</a:t>
            </a:r>
            <a:br>
              <a:rPr lang="nl-NL" sz="2000"/>
            </a:br>
            <a:br>
              <a:rPr lang="nl-NL" sz="2000"/>
            </a:br>
            <a:r>
              <a:rPr lang="nl-NL" sz="2000"/>
              <a:t> </a:t>
            </a:r>
            <a:br>
              <a:rPr lang="nl-NL" sz="2000"/>
            </a:br>
            <a:endParaRPr lang="nl-NL" sz="2000"/>
          </a:p>
          <a:p>
            <a:r>
              <a:rPr lang="nl-NL" sz="2000"/>
              <a:t>OPK1B: Maaike Imelman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r>
              <a:rPr lang="nl-NL" sz="2000"/>
              <a:t> </a:t>
            </a:r>
          </a:p>
          <a:p>
            <a:r>
              <a:rPr lang="nl-NL" sz="2000"/>
              <a:t>OKT1A: Abe Elzenga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r>
              <a:rPr lang="nl-NL" sz="2000"/>
              <a:t> </a:t>
            </a:r>
          </a:p>
          <a:p>
            <a:r>
              <a:rPr lang="nl-NL" sz="2000"/>
              <a:t>OKT1B: Petra Busz</a:t>
            </a:r>
          </a:p>
          <a:p>
            <a:endParaRPr lang="nl-NL" sz="2000"/>
          </a:p>
          <a:p>
            <a:endParaRPr lang="nl-NL" sz="200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95C193-32F0-7AB4-66A9-EE9B849003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sz="2000"/>
              <a:t>ОРК1А: Ноортьє Ван Дер Лаан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nl-NL" sz="2000"/>
          </a:p>
          <a:p>
            <a:r>
              <a:rPr lang="nl-NL" sz="2000"/>
              <a:t>OPK1B</a:t>
            </a:r>
            <a:r>
              <a:rPr lang="uk-UA" sz="2000"/>
              <a:t>: Маайке Імелман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uk-UA" sz="2000">
              <a:cs typeface="Calibri"/>
            </a:endParaRPr>
          </a:p>
          <a:p>
            <a:r>
              <a:rPr lang="nl-NL" sz="2000">
                <a:cs typeface="Calibri"/>
              </a:rPr>
              <a:t>OKT1A: </a:t>
            </a:r>
            <a:r>
              <a:rPr lang="uk-UA" sz="2000"/>
              <a:t>Абе Елзенга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uk-UA" sz="2000">
              <a:cs typeface="Calibri"/>
            </a:endParaRPr>
          </a:p>
          <a:p>
            <a:r>
              <a:rPr lang="nl-NL" sz="2000"/>
              <a:t>OKT1B: </a:t>
            </a:r>
            <a:r>
              <a:rPr lang="nl-NL" sz="2000" err="1">
                <a:solidFill>
                  <a:srgbClr val="000000"/>
                </a:solidFill>
              </a:rPr>
              <a:t>Петра</a:t>
            </a:r>
            <a:r>
              <a:rPr lang="nl-NL" sz="2000">
                <a:solidFill>
                  <a:srgbClr val="000000"/>
                </a:solidFill>
              </a:rPr>
              <a:t> </a:t>
            </a:r>
            <a:r>
              <a:rPr lang="nl-NL" sz="2000" err="1">
                <a:solidFill>
                  <a:srgbClr val="000000"/>
                </a:solidFill>
              </a:rPr>
              <a:t>Бусз</a:t>
            </a:r>
            <a:endParaRPr lang="nl-NL" sz="2000" err="1">
              <a:solidFill>
                <a:srgbClr val="FF0000"/>
              </a:solidFill>
              <a:cs typeface="Calibri"/>
            </a:endParaRPr>
          </a:p>
        </p:txBody>
      </p:sp>
      <p:pic>
        <p:nvPicPr>
          <p:cNvPr id="5" name="Afbeelding 4" descr="Afbeelding met persoon, muur, binnen&#10;&#10;Automatisch gegenereerde beschrijving">
            <a:extLst>
              <a:ext uri="{FF2B5EF4-FFF2-40B4-BE49-F238E27FC236}">
                <a16:creationId xmlns:a16="http://schemas.microsoft.com/office/drawing/2014/main" id="{F7B68428-B02A-213F-331F-CDDD2316BC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535" y="1245552"/>
            <a:ext cx="1155065" cy="1160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2" descr="Afbeelding met tekst, persoon, binnen&#10;&#10;Automatisch gegenereerde beschrijving">
            <a:extLst>
              <a:ext uri="{FF2B5EF4-FFF2-40B4-BE49-F238E27FC236}">
                <a16:creationId xmlns:a16="http://schemas.microsoft.com/office/drawing/2014/main" id="{FDAD18D7-F230-311D-9922-1447038E1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600" y="2332268"/>
            <a:ext cx="937241" cy="1669026"/>
          </a:xfrm>
          <a:prstGeom prst="rect">
            <a:avLst/>
          </a:prstGeom>
        </p:spPr>
      </p:pic>
      <p:pic>
        <p:nvPicPr>
          <p:cNvPr id="7" name="Afbeelding 3" descr="Afbeelding met persoon, binnen, muur&#10;&#10;Automatisch gegenereerde beschrijving">
            <a:extLst>
              <a:ext uri="{FF2B5EF4-FFF2-40B4-BE49-F238E27FC236}">
                <a16:creationId xmlns:a16="http://schemas.microsoft.com/office/drawing/2014/main" id="{85C12254-BB2C-EB0C-3918-96CCCB061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0354" y="3583327"/>
            <a:ext cx="1059426" cy="1416006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7237E006-635D-6188-7A46-7D5DE6DA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Medewerkers Vinkenstraat -</a:t>
            </a:r>
            <a:r>
              <a:rPr lang="nl-NL" sz="2800"/>
              <a:t>mentoren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0BCAD10-840E-A8BA-2CB7-9FE856F999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3DCFC159-66E9-2B7E-F59E-0D1B36FBA8AF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54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95FF7-D5C3-9692-D6E7-87042FDE550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Medewerkers Vinkenstraat -</a:t>
            </a:r>
            <a:r>
              <a:rPr lang="nl-NL" sz="2800"/>
              <a:t>mentoren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3F72EB-32DE-0258-6655-7CA177850A2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/>
              <a:t>OTH1A: Simone ten Wolde 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nl-NL" sz="2000"/>
          </a:p>
          <a:p>
            <a:r>
              <a:rPr lang="nl-NL" sz="2000"/>
              <a:t>OHA1A: Marjan Bloem</a:t>
            </a:r>
          </a:p>
          <a:p>
            <a:endParaRPr lang="nl-NL" sz="2000"/>
          </a:p>
          <a:p>
            <a:endParaRPr lang="nl-NL" sz="2000"/>
          </a:p>
          <a:p>
            <a:r>
              <a:rPr lang="nl-NL" sz="2000"/>
              <a:t>OHA1B: </a:t>
            </a:r>
            <a:r>
              <a:rPr lang="nl-NL" sz="2000" err="1"/>
              <a:t>Oleysa</a:t>
            </a:r>
            <a:r>
              <a:rPr lang="nl-NL" sz="2000"/>
              <a:t> Isaeva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nl-NL" sz="2000"/>
          </a:p>
          <a:p>
            <a:r>
              <a:rPr lang="nl-NL" sz="2000"/>
              <a:t>OHA1C Jose Versteegh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D64B8E9-57AA-8B6E-0659-2162987044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110" y="4861535"/>
            <a:ext cx="1047750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Afbeelding met muur, persoon, vrouw, binnen&#10;&#10;Automatisch gegenereerde beschrijving">
            <a:extLst>
              <a:ext uri="{FF2B5EF4-FFF2-40B4-BE49-F238E27FC236}">
                <a16:creationId xmlns:a16="http://schemas.microsoft.com/office/drawing/2014/main" id="{6DA41D77-E867-5435-5DAF-62D153DA6AE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785" y="1466634"/>
            <a:ext cx="1009650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inhoud 5">
            <a:extLst>
              <a:ext uri="{FF2B5EF4-FFF2-40B4-BE49-F238E27FC236}">
                <a16:creationId xmlns:a16="http://schemas.microsoft.com/office/drawing/2014/main" id="{5979E8D2-3176-30F5-2653-3BFC68F41341}"/>
              </a:ext>
            </a:extLst>
          </p:cNvPr>
          <p:cNvSpPr txBox="1">
            <a:spLocks/>
          </p:cNvSpPr>
          <p:nvPr/>
        </p:nvSpPr>
        <p:spPr>
          <a:xfrm>
            <a:off x="6212840" y="1821180"/>
            <a:ext cx="5183188" cy="4652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/>
              <a:t>ОТН1А: Сімоне тен Волде</a:t>
            </a:r>
            <a:br>
              <a:rPr lang="nl-NL" sz="2000"/>
            </a:br>
            <a:br>
              <a:rPr lang="nl-NL" sz="2000"/>
            </a:br>
            <a:br>
              <a:rPr lang="nl-NL" sz="2000"/>
            </a:br>
            <a:endParaRPr lang="uk-UA" sz="2000">
              <a:cs typeface="Calibri"/>
            </a:endParaRPr>
          </a:p>
          <a:p>
            <a:r>
              <a:rPr lang="uk-UA" sz="2000"/>
              <a:t>ОНА1А:</a:t>
            </a:r>
            <a:r>
              <a:rPr lang="nl-NL" sz="2000"/>
              <a:t> </a:t>
            </a:r>
            <a:r>
              <a:rPr lang="uk-UA" sz="2000"/>
              <a:t>Маріан Блум</a:t>
            </a:r>
            <a:endParaRPr lang="uk-UA" sz="2000">
              <a:cs typeface="Calibri"/>
            </a:endParaRPr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uk-UA" sz="2000"/>
          </a:p>
          <a:p>
            <a:r>
              <a:rPr lang="uk-UA" sz="2000"/>
              <a:t>ОНА1В: Олеся Ісаєва</a:t>
            </a:r>
            <a:endParaRPr lang="uk-UA" sz="2000">
              <a:cs typeface="Calibri"/>
            </a:endParaRPr>
          </a:p>
          <a:p>
            <a:endParaRPr lang="nl-NL" sz="2000"/>
          </a:p>
          <a:p>
            <a:endParaRPr lang="uk-UA" sz="2000"/>
          </a:p>
          <a:p>
            <a:r>
              <a:rPr lang="uk-UA" sz="2000"/>
              <a:t>О</a:t>
            </a:r>
            <a:r>
              <a:rPr lang="nl-NL" sz="2000"/>
              <a:t>HA1C</a:t>
            </a:r>
            <a:r>
              <a:rPr lang="uk-UA" sz="2000"/>
              <a:t> : Йозе Ферстейгх</a:t>
            </a:r>
            <a:endParaRPr lang="nl-NL" sz="200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943350D-D569-4CB3-07B5-C3F9DD54F8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435" y="2420144"/>
            <a:ext cx="1181100" cy="15811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377F6E5-5BDD-CCDE-04E5-DE136F778F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A5EC6E67-D1F0-9D61-3B9F-6D8856F626B7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974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123F1-15C0-D071-7588-FF4695FAF059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ISK-onderwijs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B8912D-50E0-756E-981C-D5A17ED08CB2}"/>
              </a:ext>
            </a:extLst>
          </p:cNvPr>
          <p:cNvSpPr txBox="1">
            <a:spLocks/>
          </p:cNvSpPr>
          <p:nvPr/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FE9C05-3863-8669-65E9-D0CD18B9C639}"/>
              </a:ext>
            </a:extLst>
          </p:cNvPr>
          <p:cNvSpPr txBox="1">
            <a:spLocks/>
          </p:cNvSpPr>
          <p:nvPr/>
        </p:nvSpPr>
        <p:spPr>
          <a:xfrm>
            <a:off x="839788" y="1536700"/>
            <a:ext cx="5157787" cy="465296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/>
              <a:t>School voor nieuwkomers</a:t>
            </a:r>
          </a:p>
          <a:p>
            <a:r>
              <a:rPr lang="nl-NL" sz="2000"/>
              <a:t>12 tot 18 jaar</a:t>
            </a:r>
            <a:endParaRPr lang="nl-NL" sz="2000">
              <a:cs typeface="Calibri"/>
            </a:endParaRPr>
          </a:p>
          <a:p>
            <a:r>
              <a:rPr lang="nl-NL" sz="2000"/>
              <a:t>Nederlands (NT2)</a:t>
            </a:r>
            <a:endParaRPr lang="nl-NL" sz="2000">
              <a:cs typeface="Calibri"/>
            </a:endParaRPr>
          </a:p>
          <a:p>
            <a:pPr marL="0" indent="0">
              <a:buNone/>
            </a:pPr>
            <a:endParaRPr lang="nl-NL" sz="2000">
              <a:cs typeface="Calibri"/>
            </a:endParaRPr>
          </a:p>
          <a:p>
            <a:r>
              <a:rPr lang="nl-NL" sz="2000"/>
              <a:t>Engels, Rekenen/wiskunde, LO, BV, koken, drama, burgerschap, </a:t>
            </a:r>
            <a:r>
              <a:rPr lang="nl-NL" sz="2000" err="1"/>
              <a:t>science</a:t>
            </a:r>
            <a:r>
              <a:rPr lang="nl-NL" sz="2000"/>
              <a:t>, </a:t>
            </a:r>
            <a:r>
              <a:rPr lang="nl-NL" sz="2000" err="1"/>
              <a:t>mentorles</a:t>
            </a:r>
            <a:r>
              <a:rPr lang="nl-NL" sz="2000"/>
              <a:t> </a:t>
            </a:r>
          </a:p>
          <a:p>
            <a:endParaRPr lang="nl-NL" sz="2000"/>
          </a:p>
          <a:p>
            <a:r>
              <a:rPr lang="nl-NL" sz="2000"/>
              <a:t>2 jaar</a:t>
            </a:r>
            <a:endParaRPr lang="nl-NL" sz="2000">
              <a:cs typeface="Calibri" panose="020F0502020204030204"/>
            </a:endParaRPr>
          </a:p>
          <a:p>
            <a:r>
              <a:rPr lang="nl-NL" sz="2000"/>
              <a:t>Schakelen naar passend regulier onderwijs</a:t>
            </a:r>
            <a:endParaRPr lang="nl-NL" sz="2000"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2000"/>
          </a:p>
          <a:p>
            <a:endParaRPr lang="nl-NL" sz="200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FE4D48-0333-F751-22BE-A01CEE06FA0F}"/>
              </a:ext>
            </a:extLst>
          </p:cNvPr>
          <p:cNvSpPr txBox="1">
            <a:spLocks/>
          </p:cNvSpPr>
          <p:nvPr/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16CC4E-4150-A5D3-B9C7-E86C772FC4B5}"/>
              </a:ext>
            </a:extLst>
          </p:cNvPr>
          <p:cNvSpPr txBox="1">
            <a:spLocks/>
          </p:cNvSpPr>
          <p:nvPr/>
        </p:nvSpPr>
        <p:spPr>
          <a:xfrm>
            <a:off x="6172200" y="1536700"/>
            <a:ext cx="5183188" cy="4652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/>
              <a:t>Школа для тих, хто щойно приїхав</a:t>
            </a:r>
            <a:endParaRPr lang="uk-UA" sz="2000" dirty="0">
              <a:cs typeface="Calibri"/>
            </a:endParaRPr>
          </a:p>
          <a:p>
            <a:r>
              <a:rPr lang="uk-UA" sz="2000" dirty="0"/>
              <a:t>З 12 до 18 років</a:t>
            </a:r>
            <a:endParaRPr lang="uk-UA" sz="2000" dirty="0">
              <a:cs typeface="Calibri"/>
            </a:endParaRPr>
          </a:p>
          <a:p>
            <a:r>
              <a:rPr lang="uk-UA" sz="2000" dirty="0"/>
              <a:t>Нідерландська (Нідерландська, як друга мова</a:t>
            </a:r>
            <a:endParaRPr lang="uk-UA" sz="2000" dirty="0">
              <a:cs typeface="Calibri"/>
            </a:endParaRPr>
          </a:p>
          <a:p>
            <a:r>
              <a:rPr lang="uk-UA" sz="2000" dirty="0"/>
              <a:t>Англійська, Арифметика /математика, фізкультура, образотворче мистецтво, кулінарія, драма, громадянство, біологія, </a:t>
            </a:r>
            <a:r>
              <a:rPr lang="uk-UA" sz="2000" dirty="0" err="1"/>
              <a:t>уроки</a:t>
            </a:r>
            <a:r>
              <a:rPr lang="uk-UA" sz="2000" dirty="0"/>
              <a:t> ментора.</a:t>
            </a:r>
            <a:endParaRPr lang="uk-UA" sz="2000" dirty="0">
              <a:cs typeface="Calibri"/>
            </a:endParaRPr>
          </a:p>
          <a:p>
            <a:r>
              <a:rPr lang="uk-UA" sz="2000" dirty="0"/>
              <a:t>2 роки</a:t>
            </a:r>
            <a:endParaRPr lang="uk-UA" sz="2000" dirty="0">
              <a:cs typeface="Calibri"/>
            </a:endParaRPr>
          </a:p>
          <a:p>
            <a:r>
              <a:rPr lang="uk-UA" sz="2000" dirty="0"/>
              <a:t>Перехід на відповідну регулярну освіту</a:t>
            </a:r>
            <a:endParaRPr lang="uk-UA" sz="2000" dirty="0">
              <a:cs typeface="Calibri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1D2D53E-EFD9-734F-5C18-6F0B7DB9D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CA4D7331-5235-0F7F-26A0-287FEFC1BD81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73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38150-81EB-14F0-CA01-38FA3B2A6E2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Klasindeling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7A110E-9EAD-C310-526B-FBEF3A03ADE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Instroom: welk niveau heeft de leerling?</a:t>
            </a:r>
          </a:p>
          <a:p>
            <a:r>
              <a:rPr lang="nl-NL"/>
              <a:t>Niveaugroepen:</a:t>
            </a:r>
            <a:endParaRPr lang="nl-NL">
              <a:ea typeface="Calibri"/>
              <a:cs typeface="Calibri"/>
            </a:endParaRPr>
          </a:p>
          <a:p>
            <a:r>
              <a:rPr lang="nl-NL" sz="2400">
                <a:ea typeface="Calibri"/>
                <a:cs typeface="Calibri"/>
              </a:rPr>
              <a:t>A: Atheneum</a:t>
            </a:r>
          </a:p>
          <a:p>
            <a:r>
              <a:rPr lang="nl-NL" sz="2400"/>
              <a:t>H: Havo</a:t>
            </a:r>
            <a:endParaRPr lang="nl-NL" sz="2400">
              <a:ea typeface="Calibri"/>
              <a:cs typeface="Calibri"/>
            </a:endParaRPr>
          </a:p>
          <a:p>
            <a:r>
              <a:rPr lang="nl-NL" sz="2400">
                <a:ea typeface="Calibri"/>
                <a:cs typeface="Calibri"/>
              </a:rPr>
              <a:t>T: </a:t>
            </a:r>
            <a:r>
              <a:rPr lang="nl-NL" sz="2400"/>
              <a:t>vmbo-t</a:t>
            </a:r>
            <a:endParaRPr lang="nl-NL" sz="2400">
              <a:ea typeface="Calibri"/>
              <a:cs typeface="Calibri"/>
            </a:endParaRPr>
          </a:p>
          <a:p>
            <a:r>
              <a:rPr lang="nl-NL" sz="2400"/>
              <a:t>K: vmbo-k</a:t>
            </a:r>
            <a:endParaRPr lang="nl-NL" sz="2400">
              <a:ea typeface="Calibri"/>
              <a:cs typeface="Calibri"/>
            </a:endParaRPr>
          </a:p>
          <a:p>
            <a:r>
              <a:rPr lang="nl-NL" sz="2400"/>
              <a:t>B: vmbo-b</a:t>
            </a:r>
            <a:endParaRPr lang="nl-NL" sz="2400">
              <a:ea typeface="Calibri"/>
              <a:cs typeface="Calibri"/>
            </a:endParaRPr>
          </a:p>
          <a:p>
            <a:r>
              <a:rPr lang="nl-NL" sz="2400"/>
              <a:t>P: Praktijk onderwijs</a:t>
            </a:r>
            <a:endParaRPr lang="nl-NL" sz="2400">
              <a:ea typeface="Calibri"/>
              <a:cs typeface="Calibri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73B08D-228E-EE8B-E7FD-0C024542A4B2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/>
              <a:t>Нові учні: який рівень має учень?</a:t>
            </a:r>
          </a:p>
          <a:p>
            <a:r>
              <a:rPr lang="uk-UA">
                <a:cs typeface="Calibri"/>
              </a:rPr>
              <a:t>Рівневі групи</a:t>
            </a:r>
            <a:endParaRPr lang="uk-UA">
              <a:ea typeface="Calibri"/>
              <a:cs typeface="Calibri"/>
            </a:endParaRPr>
          </a:p>
          <a:p>
            <a:r>
              <a:rPr lang="uk-UA" sz="2200"/>
              <a:t>А: Атенеум</a:t>
            </a:r>
            <a:endParaRPr lang="uk-UA" sz="2200">
              <a:ea typeface="Calibri"/>
              <a:cs typeface="Calibri"/>
            </a:endParaRPr>
          </a:p>
          <a:p>
            <a:r>
              <a:rPr lang="uk-UA" sz="2200"/>
              <a:t>Н: Загальна середня освіта</a:t>
            </a:r>
            <a:endParaRPr lang="uk-UA" sz="2200">
              <a:ea typeface="Calibri"/>
              <a:cs typeface="Calibri"/>
            </a:endParaRPr>
          </a:p>
          <a:p>
            <a:r>
              <a:rPr lang="nl-NL" sz="2200"/>
              <a:t>T: </a:t>
            </a:r>
            <a:r>
              <a:rPr lang="uk-UA" sz="2200"/>
              <a:t>Середня</a:t>
            </a:r>
            <a:r>
              <a:rPr lang="nl-NL" sz="2200"/>
              <a:t> </a:t>
            </a:r>
            <a:r>
              <a:rPr lang="nl-NL" sz="2200" err="1"/>
              <a:t>професійна</a:t>
            </a:r>
            <a:r>
              <a:rPr lang="nl-NL" sz="2200"/>
              <a:t> </a:t>
            </a:r>
            <a:r>
              <a:rPr lang="nl-NL" sz="2200" err="1"/>
              <a:t>освіта</a:t>
            </a:r>
            <a:r>
              <a:rPr lang="nl-NL" sz="2200"/>
              <a:t> - </a:t>
            </a:r>
            <a:r>
              <a:rPr lang="nl-NL" sz="2200" err="1"/>
              <a:t>теоретична</a:t>
            </a:r>
            <a:endParaRPr lang="uk-UA" sz="2200">
              <a:ea typeface="Calibri"/>
              <a:cs typeface="Calibri"/>
            </a:endParaRPr>
          </a:p>
          <a:p>
            <a:r>
              <a:rPr lang="nl-NL" sz="2200">
                <a:ea typeface="Calibri"/>
                <a:cs typeface="Calibri"/>
              </a:rPr>
              <a:t>К: </a:t>
            </a:r>
            <a:r>
              <a:rPr lang="nl-NL" sz="2200" err="1">
                <a:ea typeface="Calibri"/>
                <a:cs typeface="Calibri"/>
              </a:rPr>
              <a:t>Середня</a:t>
            </a:r>
            <a:r>
              <a:rPr lang="nl-NL" sz="2200">
                <a:ea typeface="Calibri"/>
                <a:cs typeface="Calibri"/>
              </a:rPr>
              <a:t> </a:t>
            </a:r>
            <a:r>
              <a:rPr lang="nl-NL" sz="2200" err="1">
                <a:ea typeface="Calibri"/>
                <a:cs typeface="Calibri"/>
              </a:rPr>
              <a:t>професійна</a:t>
            </a:r>
            <a:r>
              <a:rPr lang="nl-NL" sz="2200">
                <a:ea typeface="Calibri"/>
                <a:cs typeface="Calibri"/>
              </a:rPr>
              <a:t> </a:t>
            </a:r>
            <a:r>
              <a:rPr lang="nl-NL" sz="2200" err="1">
                <a:ea typeface="Calibri"/>
                <a:cs typeface="Calibri"/>
              </a:rPr>
              <a:t>освіта</a:t>
            </a:r>
            <a:r>
              <a:rPr lang="nl-NL" sz="2200">
                <a:ea typeface="Calibri"/>
                <a:cs typeface="Calibri"/>
              </a:rPr>
              <a:t> - </a:t>
            </a:r>
            <a:r>
              <a:rPr lang="nl-NL" sz="2200" err="1">
                <a:ea typeface="Calibri"/>
                <a:cs typeface="Calibri"/>
              </a:rPr>
              <a:t>комбінована</a:t>
            </a:r>
            <a:endParaRPr lang="nl-NL" sz="2200">
              <a:ea typeface="Calibri"/>
              <a:cs typeface="Calibri"/>
            </a:endParaRPr>
          </a:p>
          <a:p>
            <a:r>
              <a:rPr lang="nl-NL" sz="2200">
                <a:ea typeface="Calibri"/>
                <a:cs typeface="Calibri"/>
              </a:rPr>
              <a:t>В: </a:t>
            </a:r>
            <a:r>
              <a:rPr lang="nl-NL" sz="2200" err="1">
                <a:ea typeface="Calibri"/>
                <a:cs typeface="Calibri"/>
              </a:rPr>
              <a:t>Середня</a:t>
            </a:r>
            <a:r>
              <a:rPr lang="nl-NL" sz="2200">
                <a:ea typeface="Calibri"/>
                <a:cs typeface="Calibri"/>
              </a:rPr>
              <a:t> </a:t>
            </a:r>
            <a:r>
              <a:rPr lang="nl-NL" sz="2200" err="1">
                <a:ea typeface="Calibri"/>
                <a:cs typeface="Calibri"/>
              </a:rPr>
              <a:t>професійна</a:t>
            </a:r>
            <a:r>
              <a:rPr lang="nl-NL" sz="2200">
                <a:ea typeface="Calibri"/>
                <a:cs typeface="Calibri"/>
              </a:rPr>
              <a:t> </a:t>
            </a:r>
            <a:r>
              <a:rPr lang="nl-NL" sz="2200" err="1">
                <a:ea typeface="Calibri"/>
                <a:cs typeface="Calibri"/>
              </a:rPr>
              <a:t>освіта</a:t>
            </a:r>
            <a:r>
              <a:rPr lang="nl-NL" sz="2200">
                <a:ea typeface="Calibri"/>
                <a:cs typeface="Calibri"/>
              </a:rPr>
              <a:t> - </a:t>
            </a:r>
            <a:r>
              <a:rPr lang="nl-NL" sz="2200" err="1">
                <a:ea typeface="Calibri"/>
                <a:cs typeface="Calibri"/>
              </a:rPr>
              <a:t>базова</a:t>
            </a:r>
            <a:endParaRPr lang="nl-NL" sz="2200">
              <a:ea typeface="Calibri"/>
              <a:cs typeface="Calibri"/>
            </a:endParaRPr>
          </a:p>
          <a:p>
            <a:r>
              <a:rPr lang="uk-UA" sz="2200"/>
              <a:t>Р: Практична освіта</a:t>
            </a:r>
            <a:endParaRPr lang="uk-UA" sz="2200">
              <a:ea typeface="Calibri"/>
              <a:cs typeface="Calibri"/>
            </a:endParaRPr>
          </a:p>
          <a:p>
            <a:endParaRPr lang="uk-UA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1B969A5-5D02-829C-4C79-274816104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911ED00A-AA83-60FB-6569-B1AC4332FA0E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99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B3A63-E25B-460F-6B0A-14F60059B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Situatie huidig schooljaar (2022-2023)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4EA3CD-2174-8FAD-D4AE-7A200355D2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/>
              <a:t>Locatie Melisseweg</a:t>
            </a:r>
          </a:p>
          <a:p>
            <a:pPr lvl="1"/>
            <a:r>
              <a:rPr lang="nl-NL"/>
              <a:t>+/- 270 leerlingen</a:t>
            </a:r>
            <a:endParaRPr lang="nl-NL">
              <a:ea typeface="Calibri"/>
              <a:cs typeface="Calibri"/>
            </a:endParaRPr>
          </a:p>
          <a:p>
            <a:pPr lvl="1"/>
            <a:r>
              <a:rPr lang="nl-NL"/>
              <a:t>Leerlingen met alle achtergronden </a:t>
            </a:r>
          </a:p>
          <a:p>
            <a:pPr lvl="1"/>
            <a:r>
              <a:rPr lang="nl-NL"/>
              <a:t>Locatie Vinkenstraat</a:t>
            </a:r>
          </a:p>
          <a:p>
            <a:pPr lvl="1"/>
            <a:r>
              <a:rPr lang="nl-NL"/>
              <a:t>+/-120 leerlingen</a:t>
            </a:r>
            <a:endParaRPr lang="nl-NL">
              <a:ea typeface="Calibri"/>
              <a:cs typeface="Calibri"/>
            </a:endParaRPr>
          </a:p>
          <a:p>
            <a:pPr lvl="1"/>
            <a:r>
              <a:rPr lang="nl-NL"/>
              <a:t>Alleen leerlingen uit Oekraïne</a:t>
            </a:r>
            <a:endParaRPr lang="nl-NL">
              <a:ea typeface="Calibri"/>
              <a:cs typeface="Calibri"/>
            </a:endParaRPr>
          </a:p>
          <a:p>
            <a:r>
              <a:rPr lang="nl-NL"/>
              <a:t>Locatie Kiel 5 (sinds 10 mei)</a:t>
            </a:r>
            <a:endParaRPr lang="nl-NL">
              <a:ea typeface="Calibri"/>
              <a:cs typeface="Calibri"/>
            </a:endParaRPr>
          </a:p>
          <a:p>
            <a:pPr lvl="1"/>
            <a:r>
              <a:rPr lang="nl-NL"/>
              <a:t>+/- 45 leerlingen</a:t>
            </a:r>
            <a:endParaRPr lang="nl-NL">
              <a:ea typeface="Calibri"/>
              <a:cs typeface="Calibri"/>
            </a:endParaRPr>
          </a:p>
          <a:p>
            <a:pPr lvl="1"/>
            <a:r>
              <a:rPr lang="nl-NL"/>
              <a:t>Leerlingen met alle achtergronden </a:t>
            </a:r>
            <a:endParaRPr lang="nl-NL">
              <a:ea typeface="Calibri"/>
              <a:cs typeface="Calibri"/>
            </a:endParaRPr>
          </a:p>
          <a:p>
            <a:pPr marL="457200" lvl="1" indent="0">
              <a:buNone/>
            </a:pPr>
            <a:endParaRPr lang="nl-NL"/>
          </a:p>
          <a:p>
            <a:endParaRPr lang="nl-NL"/>
          </a:p>
          <a:p>
            <a:pPr lvl="1"/>
            <a:endParaRPr lang="nl-NL"/>
          </a:p>
          <a:p>
            <a:pPr lvl="1"/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DEF04EB-2B5F-6519-0510-3F1F48E770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Локація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Melisseweg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+/- 270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учнів</a:t>
            </a:r>
            <a:endParaRPr lang="en-US" dirty="0" err="1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 з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усіх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країн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Локація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Vinkenstraat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+/-120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учнів</a:t>
            </a:r>
            <a:endParaRPr lang="en-US" dirty="0" err="1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Тільки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з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України</a:t>
            </a:r>
            <a:endParaRPr lang="en-US" dirty="0" err="1">
              <a:solidFill>
                <a:srgbClr val="000000"/>
              </a:solidFill>
              <a:ea typeface="Calibri"/>
              <a:cs typeface="Calibri"/>
            </a:endParaRPr>
          </a:p>
          <a:p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Локація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Kiel 5 (з 10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травня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)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+/- 45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учнів</a:t>
            </a:r>
            <a:endParaRPr lang="en-US" dirty="0" err="1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Учні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 з 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усіх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r>
              <a:rPr lang="nl-NL" dirty="0" err="1">
                <a:solidFill>
                  <a:srgbClr val="000000"/>
                </a:solidFill>
                <a:ea typeface="Calibri"/>
                <a:cs typeface="Calibri"/>
              </a:rPr>
              <a:t>країн</a:t>
            </a:r>
            <a:r>
              <a:rPr lang="nl-NL" dirty="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1B7BF0C-7C22-01B5-AE35-49070CCE7F25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44F8B91-8D3C-0254-A944-C9AA03A95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4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D1459315-38F1-4DAB-1312-62331C79298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9525613"/>
              </p:ext>
            </p:extLst>
          </p:nvPr>
        </p:nvGraphicFramePr>
        <p:xfrm>
          <a:off x="3546114" y="2506662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0F8A0B41-783F-01F0-B7AA-318D1B36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600"/>
            <a:ext cx="10515600" cy="1325563"/>
          </a:xfrm>
        </p:spPr>
        <p:txBody>
          <a:bodyPr/>
          <a:lstStyle/>
          <a:p>
            <a:r>
              <a:rPr lang="nl-NL"/>
              <a:t>Indeling komend schooljaar (2023-2024)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6A3493-4EDA-7E45-B7D5-34C2F8EFB7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2000"/>
          </a:p>
          <a:p>
            <a:r>
              <a:rPr lang="nl-NL" sz="2000"/>
              <a:t>Indeling leerlingen op niveau klas. </a:t>
            </a:r>
          </a:p>
          <a:p>
            <a:r>
              <a:rPr lang="nl-NL" sz="2000"/>
              <a:t>Niveau klassen verdeeld over locaties</a:t>
            </a:r>
          </a:p>
          <a:p>
            <a:endParaRPr lang="nl-NL"/>
          </a:p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E30DEF1-9618-A6C6-A604-2F7BE2C8C0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58" y="5882517"/>
            <a:ext cx="1386359" cy="722552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206943B0-DBF4-3DFB-A5C6-159EF9095430}"/>
              </a:ext>
            </a:extLst>
          </p:cNvPr>
          <p:cNvSpPr/>
          <p:nvPr/>
        </p:nvSpPr>
        <p:spPr>
          <a:xfrm>
            <a:off x="1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2217743C-D734-2B0C-410C-B25C5CC8FA29}"/>
              </a:ext>
            </a:extLst>
          </p:cNvPr>
          <p:cNvSpPr txBox="1">
            <a:spLocks/>
          </p:cNvSpPr>
          <p:nvPr/>
        </p:nvSpPr>
        <p:spPr>
          <a:xfrm>
            <a:off x="7995082" y="1681163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/>
          </a:p>
          <a:p>
            <a:endParaRPr lang="nl-NL" sz="2000"/>
          </a:p>
          <a:p>
            <a:endParaRPr lang="nl-NL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8B9B6163-56C0-F361-6F3B-B211E867093C}"/>
              </a:ext>
            </a:extLst>
          </p:cNvPr>
          <p:cNvSpPr txBox="1">
            <a:spLocks/>
          </p:cNvSpPr>
          <p:nvPr/>
        </p:nvSpPr>
        <p:spPr>
          <a:xfrm>
            <a:off x="7147022" y="2163089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nl-NL" sz="2000" err="1">
                <a:ea typeface="Calibri"/>
                <a:cs typeface="Calibri"/>
              </a:rPr>
              <a:t>Класифікація</a:t>
            </a:r>
            <a:r>
              <a:rPr lang="nl-NL" sz="2000">
                <a:ea typeface="Calibri"/>
                <a:cs typeface="Calibri"/>
              </a:rPr>
              <a:t> </a:t>
            </a:r>
            <a:r>
              <a:rPr lang="nl-NL" sz="2000" err="1">
                <a:ea typeface="Calibri"/>
                <a:cs typeface="Calibri"/>
              </a:rPr>
              <a:t>учнів</a:t>
            </a:r>
            <a:r>
              <a:rPr lang="nl-NL" sz="2000">
                <a:ea typeface="Calibri"/>
                <a:cs typeface="Calibri"/>
              </a:rPr>
              <a:t> </a:t>
            </a:r>
            <a:r>
              <a:rPr lang="nl-NL" sz="2000" err="1">
                <a:ea typeface="Calibri"/>
                <a:cs typeface="Calibri"/>
              </a:rPr>
              <a:t>за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рівневими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класами</a:t>
            </a:r>
          </a:p>
          <a:p>
            <a:pPr>
              <a:buFont typeface="Arial"/>
              <a:buChar char="•"/>
            </a:pPr>
            <a:r>
              <a:rPr lang="nl-NL" sz="2000" err="1">
                <a:ea typeface="Calibri"/>
                <a:cs typeface="Calibri"/>
              </a:rPr>
              <a:t>Розподілення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по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локаціям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за</a:t>
            </a:r>
            <a:r>
              <a:rPr lang="nl-NL" sz="2000">
                <a:ea typeface="Calibri"/>
                <a:cs typeface="Calibri"/>
              </a:rPr>
              <a:t> </a:t>
            </a:r>
            <a:r>
              <a:rPr lang="nl-NL" sz="2000" err="1">
                <a:ea typeface="Calibri"/>
                <a:cs typeface="Calibri"/>
              </a:rPr>
              <a:t>рівневими</a:t>
            </a:r>
            <a:r>
              <a:rPr lang="nl-NL" sz="2000">
                <a:ea typeface="Calibri"/>
                <a:cs typeface="Calibri"/>
              </a:rPr>
              <a:t> </a:t>
            </a:r>
            <a:r>
              <a:rPr lang="nl-NL" sz="2000" err="1">
                <a:ea typeface="Calibri"/>
                <a:cs typeface="Calibri"/>
              </a:rPr>
              <a:t>класами</a:t>
            </a:r>
            <a:endParaRPr lang="nl-NL" sz="1800" err="1">
              <a:solidFill>
                <a:srgbClr val="FF0000"/>
              </a:solidFill>
              <a:effectLst/>
              <a:latin typeface="Calibri"/>
              <a:ea typeface="Calibri"/>
              <a:cs typeface="Calibri"/>
            </a:endParaRP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87643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19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Kantoorthema</vt:lpstr>
      <vt:lpstr>Ouderavond ISK</vt:lpstr>
      <vt:lpstr>PowerPoint-presentatie</vt:lpstr>
      <vt:lpstr>Medewerkers Vinkenstraat ondersteuningsteam</vt:lpstr>
      <vt:lpstr>Medewerkers Vinkenstraat -mentoren</vt:lpstr>
      <vt:lpstr>PowerPoint-presentatie</vt:lpstr>
      <vt:lpstr>PowerPoint-presentatie</vt:lpstr>
      <vt:lpstr>PowerPoint-presentatie</vt:lpstr>
      <vt:lpstr>Situatie huidig schooljaar (2022-2023)</vt:lpstr>
      <vt:lpstr>Indeling komend schooljaar (2023-2024)</vt:lpstr>
      <vt:lpstr>Hoe worden klassen ingedeeld?</vt:lpstr>
      <vt:lpstr>Wat verandert er voor leerlingen uit Oekraïne?</vt:lpstr>
      <vt:lpstr>Uitstroom van ISK naar VO en MBO/HBO </vt:lpstr>
      <vt:lpstr>1. Uitstroom naar VO </vt:lpstr>
      <vt:lpstr>2. Uitstroom naar MBO </vt:lpstr>
      <vt:lpstr>3. Uitstroom naar HBO </vt:lpstr>
      <vt:lpstr>Andere mogelijkheden in Groningen</vt:lpstr>
      <vt:lpstr>PowerPoint-presentatie</vt:lpstr>
      <vt:lpstr> Afspraak 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Ouderavond ISK</dc:title>
  <dc:creator>Tim de Vries</dc:creator>
  <cp:revision>30</cp:revision>
  <dcterms:created xsi:type="dcterms:W3CDTF">2023-05-22T07:07:39Z</dcterms:created>
  <dcterms:modified xsi:type="dcterms:W3CDTF">2023-05-24T17:29:24Z</dcterms:modified>
</cp:coreProperties>
</file>